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375"/>
    <p:restoredTop sz="94703"/>
  </p:normalViewPr>
  <p:slideViewPr>
    <p:cSldViewPr snapToGrid="0">
      <p:cViewPr varScale="1">
        <p:scale>
          <a:sx n="114" d="100"/>
          <a:sy n="114" d="100"/>
        </p:scale>
        <p:origin x="1272" y="4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r>
              <a:rPr lang="ja-JP" sz="2000"/>
              <a:t>第</a:t>
            </a:r>
            <a:r>
              <a:rPr lang="en-US" sz="2000"/>
              <a:t>4</a:t>
            </a:r>
            <a:r>
              <a:rPr lang="ja-JP" sz="2000"/>
              <a:t>回 </a:t>
            </a:r>
            <a:r>
              <a:rPr lang="en" sz="2000"/>
              <a:t>MRIfan.net Web</a:t>
            </a:r>
            <a:r>
              <a:rPr lang="ja-JP" sz="2000"/>
              <a:t>講演会  の開催をどこで知りましたか？</a:t>
            </a:r>
          </a:p>
        </c:rich>
      </c:tx>
      <c:overlay val="0"/>
      <c:spPr>
        <a:noFill/>
        <a:ln>
          <a:noFill/>
        </a:ln>
        <a:effectLst/>
      </c:spPr>
      <c:txPr>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barChart>
        <c:barDir val="bar"/>
        <c:grouping val="clustered"/>
        <c:varyColors val="0"/>
        <c:ser>
          <c:idx val="0"/>
          <c:order val="0"/>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Sheet1!$B$2:$B$12</c:f>
              <c:strCache>
                <c:ptCount val="11"/>
                <c:pt idx="0">
                  <c:v>職場から</c:v>
                </c:pt>
                <c:pt idx="1">
                  <c:v>知人などの勧めから</c:v>
                </c:pt>
                <c:pt idx="2">
                  <c:v>MRI fan.netのHPから</c:v>
                </c:pt>
                <c:pt idx="3">
                  <c:v>MRI fan.net you tube配信から</c:v>
                </c:pt>
                <c:pt idx="4">
                  <c:v>Facebookから</c:v>
                </c:pt>
                <c:pt idx="5">
                  <c:v>Xから</c:v>
                </c:pt>
                <c:pt idx="6">
                  <c:v>Instagramから</c:v>
                </c:pt>
                <c:pt idx="7">
                  <c:v>ラジくるから</c:v>
                </c:pt>
                <c:pt idx="8">
                  <c:v>メール</c:v>
                </c:pt>
                <c:pt idx="9">
                  <c:v>認定機構のHPから</c:v>
                </c:pt>
                <c:pt idx="10">
                  <c:v>actaitのHPから</c:v>
                </c:pt>
              </c:strCache>
            </c:strRef>
          </c:cat>
          <c:val>
            <c:numRef>
              <c:f>Sheet1!$C$2:$C$12</c:f>
              <c:numCache>
                <c:formatCode>General</c:formatCode>
                <c:ptCount val="11"/>
                <c:pt idx="0">
                  <c:v>13</c:v>
                </c:pt>
                <c:pt idx="1">
                  <c:v>3</c:v>
                </c:pt>
                <c:pt idx="2">
                  <c:v>70</c:v>
                </c:pt>
                <c:pt idx="3">
                  <c:v>5</c:v>
                </c:pt>
                <c:pt idx="4">
                  <c:v>14</c:v>
                </c:pt>
                <c:pt idx="5">
                  <c:v>10</c:v>
                </c:pt>
                <c:pt idx="6">
                  <c:v>5</c:v>
                </c:pt>
                <c:pt idx="7">
                  <c:v>15</c:v>
                </c:pt>
                <c:pt idx="8">
                  <c:v>3</c:v>
                </c:pt>
                <c:pt idx="9">
                  <c:v>15</c:v>
                </c:pt>
                <c:pt idx="10">
                  <c:v>2</c:v>
                </c:pt>
              </c:numCache>
            </c:numRef>
          </c:val>
          <c:extLst>
            <c:ext xmlns:c16="http://schemas.microsoft.com/office/drawing/2014/chart" uri="{C3380CC4-5D6E-409C-BE32-E72D297353CC}">
              <c16:uniqueId val="{00000000-556C-FE44-BE18-7E12068F7B20}"/>
            </c:ext>
          </c:extLst>
        </c:ser>
        <c:dLbls>
          <c:dLblPos val="outEnd"/>
          <c:showLegendKey val="0"/>
          <c:showVal val="1"/>
          <c:showCatName val="0"/>
          <c:showSerName val="0"/>
          <c:showPercent val="0"/>
          <c:showBubbleSize val="0"/>
        </c:dLbls>
        <c:gapWidth val="182"/>
        <c:axId val="132440000"/>
        <c:axId val="132441792"/>
      </c:barChart>
      <c:catAx>
        <c:axId val="13244000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ja-JP"/>
          </a:p>
        </c:txPr>
        <c:crossAx val="132441792"/>
        <c:crosses val="autoZero"/>
        <c:auto val="1"/>
        <c:lblAlgn val="ctr"/>
        <c:lblOffset val="100"/>
        <c:noMultiLvlLbl val="0"/>
      </c:catAx>
      <c:valAx>
        <c:axId val="132441792"/>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3244000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4D258C1-5B20-E39F-7080-34F985CB3647}"/>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BAD2152-BC48-9A3C-6136-D3AC56C5E71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1F5E884C-868E-AF7D-A617-B66981547D7C}"/>
              </a:ext>
            </a:extLst>
          </p:cNvPr>
          <p:cNvSpPr>
            <a:spLocks noGrp="1"/>
          </p:cNvSpPr>
          <p:nvPr>
            <p:ph type="dt" sz="half" idx="10"/>
          </p:nvPr>
        </p:nvSpPr>
        <p:spPr/>
        <p:txBody>
          <a:bodyPr/>
          <a:lstStyle/>
          <a:p>
            <a:fld id="{86AF1F09-1D28-C148-99BD-2165F662F7E2}" type="datetimeFigureOut">
              <a:rPr kumimoji="1" lang="ja-JP" altLang="en-US" smtClean="0"/>
              <a:t>2025/11/28</a:t>
            </a:fld>
            <a:endParaRPr kumimoji="1" lang="ja-JP" altLang="en-US"/>
          </a:p>
        </p:txBody>
      </p:sp>
      <p:sp>
        <p:nvSpPr>
          <p:cNvPr id="5" name="フッター プレースホルダー 4">
            <a:extLst>
              <a:ext uri="{FF2B5EF4-FFF2-40B4-BE49-F238E27FC236}">
                <a16:creationId xmlns:a16="http://schemas.microsoft.com/office/drawing/2014/main" id="{C9D33EC1-3AF1-D725-F155-E0F73B289CF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4BADA7E-128E-EC2D-66DC-8AE924B01AA4}"/>
              </a:ext>
            </a:extLst>
          </p:cNvPr>
          <p:cNvSpPr>
            <a:spLocks noGrp="1"/>
          </p:cNvSpPr>
          <p:nvPr>
            <p:ph type="sldNum" sz="quarter" idx="12"/>
          </p:nvPr>
        </p:nvSpPr>
        <p:spPr/>
        <p:txBody>
          <a:bodyPr/>
          <a:lstStyle/>
          <a:p>
            <a:fld id="{C06B11C9-0EB4-7D40-9FFC-7096AE9171A1}" type="slidenum">
              <a:rPr kumimoji="1" lang="ja-JP" altLang="en-US" smtClean="0"/>
              <a:t>‹#›</a:t>
            </a:fld>
            <a:endParaRPr kumimoji="1" lang="ja-JP" altLang="en-US"/>
          </a:p>
        </p:txBody>
      </p:sp>
    </p:spTree>
    <p:extLst>
      <p:ext uri="{BB962C8B-B14F-4D97-AF65-F5344CB8AC3E}">
        <p14:creationId xmlns:p14="http://schemas.microsoft.com/office/powerpoint/2010/main" val="27628509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3F0B7E7-8A16-5AC2-0A3A-F79E147739DE}"/>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F4F49CAD-EDD9-1492-A683-1F4C7FC4235A}"/>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76D9C4D-C673-EDC1-2368-B9FC248F7881}"/>
              </a:ext>
            </a:extLst>
          </p:cNvPr>
          <p:cNvSpPr>
            <a:spLocks noGrp="1"/>
          </p:cNvSpPr>
          <p:nvPr>
            <p:ph type="dt" sz="half" idx="10"/>
          </p:nvPr>
        </p:nvSpPr>
        <p:spPr/>
        <p:txBody>
          <a:bodyPr/>
          <a:lstStyle/>
          <a:p>
            <a:fld id="{86AF1F09-1D28-C148-99BD-2165F662F7E2}" type="datetimeFigureOut">
              <a:rPr kumimoji="1" lang="ja-JP" altLang="en-US" smtClean="0"/>
              <a:t>2025/11/28</a:t>
            </a:fld>
            <a:endParaRPr kumimoji="1" lang="ja-JP" altLang="en-US"/>
          </a:p>
        </p:txBody>
      </p:sp>
      <p:sp>
        <p:nvSpPr>
          <p:cNvPr id="5" name="フッター プレースホルダー 4">
            <a:extLst>
              <a:ext uri="{FF2B5EF4-FFF2-40B4-BE49-F238E27FC236}">
                <a16:creationId xmlns:a16="http://schemas.microsoft.com/office/drawing/2014/main" id="{E03B7661-82B3-FBBC-3FB0-5DD88F42EE0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2920494-B2FF-A1CE-E5D9-FB02067A891A}"/>
              </a:ext>
            </a:extLst>
          </p:cNvPr>
          <p:cNvSpPr>
            <a:spLocks noGrp="1"/>
          </p:cNvSpPr>
          <p:nvPr>
            <p:ph type="sldNum" sz="quarter" idx="12"/>
          </p:nvPr>
        </p:nvSpPr>
        <p:spPr/>
        <p:txBody>
          <a:bodyPr/>
          <a:lstStyle/>
          <a:p>
            <a:fld id="{C06B11C9-0EB4-7D40-9FFC-7096AE9171A1}" type="slidenum">
              <a:rPr kumimoji="1" lang="ja-JP" altLang="en-US" smtClean="0"/>
              <a:t>‹#›</a:t>
            </a:fld>
            <a:endParaRPr kumimoji="1" lang="ja-JP" altLang="en-US"/>
          </a:p>
        </p:txBody>
      </p:sp>
    </p:spTree>
    <p:extLst>
      <p:ext uri="{BB962C8B-B14F-4D97-AF65-F5344CB8AC3E}">
        <p14:creationId xmlns:p14="http://schemas.microsoft.com/office/powerpoint/2010/main" val="25804131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36FC1F15-76A5-4C77-5979-14504B404FFE}"/>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723458E5-A75C-8959-59CB-086F1A0D4099}"/>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8AB57FB-B5A4-065C-F840-6B9559C6D507}"/>
              </a:ext>
            </a:extLst>
          </p:cNvPr>
          <p:cNvSpPr>
            <a:spLocks noGrp="1"/>
          </p:cNvSpPr>
          <p:nvPr>
            <p:ph type="dt" sz="half" idx="10"/>
          </p:nvPr>
        </p:nvSpPr>
        <p:spPr/>
        <p:txBody>
          <a:bodyPr/>
          <a:lstStyle/>
          <a:p>
            <a:fld id="{86AF1F09-1D28-C148-99BD-2165F662F7E2}" type="datetimeFigureOut">
              <a:rPr kumimoji="1" lang="ja-JP" altLang="en-US" smtClean="0"/>
              <a:t>2025/11/28</a:t>
            </a:fld>
            <a:endParaRPr kumimoji="1" lang="ja-JP" altLang="en-US"/>
          </a:p>
        </p:txBody>
      </p:sp>
      <p:sp>
        <p:nvSpPr>
          <p:cNvPr id="5" name="フッター プレースホルダー 4">
            <a:extLst>
              <a:ext uri="{FF2B5EF4-FFF2-40B4-BE49-F238E27FC236}">
                <a16:creationId xmlns:a16="http://schemas.microsoft.com/office/drawing/2014/main" id="{533CDD2E-62F3-6BB5-FFB2-A8EB14B83D9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FEA65C3-3DEA-FB4E-85D6-C04FB7C0F7C1}"/>
              </a:ext>
            </a:extLst>
          </p:cNvPr>
          <p:cNvSpPr>
            <a:spLocks noGrp="1"/>
          </p:cNvSpPr>
          <p:nvPr>
            <p:ph type="sldNum" sz="quarter" idx="12"/>
          </p:nvPr>
        </p:nvSpPr>
        <p:spPr/>
        <p:txBody>
          <a:bodyPr/>
          <a:lstStyle/>
          <a:p>
            <a:fld id="{C06B11C9-0EB4-7D40-9FFC-7096AE9171A1}" type="slidenum">
              <a:rPr kumimoji="1" lang="ja-JP" altLang="en-US" smtClean="0"/>
              <a:t>‹#›</a:t>
            </a:fld>
            <a:endParaRPr kumimoji="1" lang="ja-JP" altLang="en-US"/>
          </a:p>
        </p:txBody>
      </p:sp>
    </p:spTree>
    <p:extLst>
      <p:ext uri="{BB962C8B-B14F-4D97-AF65-F5344CB8AC3E}">
        <p14:creationId xmlns:p14="http://schemas.microsoft.com/office/powerpoint/2010/main" val="1150364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1846A6C-C817-5BBC-1F17-2D7581BD2B3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7225358-4FE7-F71A-ADD0-9753E28CAC38}"/>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8B9A5CB-D3D3-9BF0-697B-B8A48986D2DD}"/>
              </a:ext>
            </a:extLst>
          </p:cNvPr>
          <p:cNvSpPr>
            <a:spLocks noGrp="1"/>
          </p:cNvSpPr>
          <p:nvPr>
            <p:ph type="dt" sz="half" idx="10"/>
          </p:nvPr>
        </p:nvSpPr>
        <p:spPr/>
        <p:txBody>
          <a:bodyPr/>
          <a:lstStyle/>
          <a:p>
            <a:fld id="{86AF1F09-1D28-C148-99BD-2165F662F7E2}" type="datetimeFigureOut">
              <a:rPr kumimoji="1" lang="ja-JP" altLang="en-US" smtClean="0"/>
              <a:t>2025/11/28</a:t>
            </a:fld>
            <a:endParaRPr kumimoji="1" lang="ja-JP" altLang="en-US"/>
          </a:p>
        </p:txBody>
      </p:sp>
      <p:sp>
        <p:nvSpPr>
          <p:cNvPr id="5" name="フッター プレースホルダー 4">
            <a:extLst>
              <a:ext uri="{FF2B5EF4-FFF2-40B4-BE49-F238E27FC236}">
                <a16:creationId xmlns:a16="http://schemas.microsoft.com/office/drawing/2014/main" id="{41E8EBD6-ADBE-AFFC-FB95-49B89F9986C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DA122E6-A8AD-700B-0361-F22A76E785DD}"/>
              </a:ext>
            </a:extLst>
          </p:cNvPr>
          <p:cNvSpPr>
            <a:spLocks noGrp="1"/>
          </p:cNvSpPr>
          <p:nvPr>
            <p:ph type="sldNum" sz="quarter" idx="12"/>
          </p:nvPr>
        </p:nvSpPr>
        <p:spPr/>
        <p:txBody>
          <a:bodyPr/>
          <a:lstStyle/>
          <a:p>
            <a:fld id="{C06B11C9-0EB4-7D40-9FFC-7096AE9171A1}" type="slidenum">
              <a:rPr kumimoji="1" lang="ja-JP" altLang="en-US" smtClean="0"/>
              <a:t>‹#›</a:t>
            </a:fld>
            <a:endParaRPr kumimoji="1" lang="ja-JP" altLang="en-US"/>
          </a:p>
        </p:txBody>
      </p:sp>
    </p:spTree>
    <p:extLst>
      <p:ext uri="{BB962C8B-B14F-4D97-AF65-F5344CB8AC3E}">
        <p14:creationId xmlns:p14="http://schemas.microsoft.com/office/powerpoint/2010/main" val="6844660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8C7235D-85A9-39BA-1AE7-E9C7C2CEF1E2}"/>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BA11D1B-A6EA-EF79-8A27-C7E8B151785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BE68D36E-3D5B-B89A-917D-9FE2FF4B7AD1}"/>
              </a:ext>
            </a:extLst>
          </p:cNvPr>
          <p:cNvSpPr>
            <a:spLocks noGrp="1"/>
          </p:cNvSpPr>
          <p:nvPr>
            <p:ph type="dt" sz="half" idx="10"/>
          </p:nvPr>
        </p:nvSpPr>
        <p:spPr/>
        <p:txBody>
          <a:bodyPr/>
          <a:lstStyle/>
          <a:p>
            <a:fld id="{86AF1F09-1D28-C148-99BD-2165F662F7E2}" type="datetimeFigureOut">
              <a:rPr kumimoji="1" lang="ja-JP" altLang="en-US" smtClean="0"/>
              <a:t>2025/11/28</a:t>
            </a:fld>
            <a:endParaRPr kumimoji="1" lang="ja-JP" altLang="en-US"/>
          </a:p>
        </p:txBody>
      </p:sp>
      <p:sp>
        <p:nvSpPr>
          <p:cNvPr id="5" name="フッター プレースホルダー 4">
            <a:extLst>
              <a:ext uri="{FF2B5EF4-FFF2-40B4-BE49-F238E27FC236}">
                <a16:creationId xmlns:a16="http://schemas.microsoft.com/office/drawing/2014/main" id="{8A0E2336-53A9-433E-0247-E8D308C2C0E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8767E4B-3461-6E2E-4527-D54EC135EE6E}"/>
              </a:ext>
            </a:extLst>
          </p:cNvPr>
          <p:cNvSpPr>
            <a:spLocks noGrp="1"/>
          </p:cNvSpPr>
          <p:nvPr>
            <p:ph type="sldNum" sz="quarter" idx="12"/>
          </p:nvPr>
        </p:nvSpPr>
        <p:spPr/>
        <p:txBody>
          <a:bodyPr/>
          <a:lstStyle/>
          <a:p>
            <a:fld id="{C06B11C9-0EB4-7D40-9FFC-7096AE9171A1}" type="slidenum">
              <a:rPr kumimoji="1" lang="ja-JP" altLang="en-US" smtClean="0"/>
              <a:t>‹#›</a:t>
            </a:fld>
            <a:endParaRPr kumimoji="1" lang="ja-JP" altLang="en-US"/>
          </a:p>
        </p:txBody>
      </p:sp>
    </p:spTree>
    <p:extLst>
      <p:ext uri="{BB962C8B-B14F-4D97-AF65-F5344CB8AC3E}">
        <p14:creationId xmlns:p14="http://schemas.microsoft.com/office/powerpoint/2010/main" val="1224587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42DAFA-40A0-81B5-E1CC-C264C962A12B}"/>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78951AD-64D5-4DE1-65B8-FAA8EDE193B6}"/>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6DAD5E4A-BDB0-4EA7-06A4-58DB432FEA05}"/>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8FAA1A52-E30F-B434-7D30-C5A35C6979A0}"/>
              </a:ext>
            </a:extLst>
          </p:cNvPr>
          <p:cNvSpPr>
            <a:spLocks noGrp="1"/>
          </p:cNvSpPr>
          <p:nvPr>
            <p:ph type="dt" sz="half" idx="10"/>
          </p:nvPr>
        </p:nvSpPr>
        <p:spPr/>
        <p:txBody>
          <a:bodyPr/>
          <a:lstStyle/>
          <a:p>
            <a:fld id="{86AF1F09-1D28-C148-99BD-2165F662F7E2}" type="datetimeFigureOut">
              <a:rPr kumimoji="1" lang="ja-JP" altLang="en-US" smtClean="0"/>
              <a:t>2025/11/28</a:t>
            </a:fld>
            <a:endParaRPr kumimoji="1" lang="ja-JP" altLang="en-US"/>
          </a:p>
        </p:txBody>
      </p:sp>
      <p:sp>
        <p:nvSpPr>
          <p:cNvPr id="6" name="フッター プレースホルダー 5">
            <a:extLst>
              <a:ext uri="{FF2B5EF4-FFF2-40B4-BE49-F238E27FC236}">
                <a16:creationId xmlns:a16="http://schemas.microsoft.com/office/drawing/2014/main" id="{97D201C8-651D-BE3A-5D8A-9A520B23382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72B704C-E04F-6B18-5990-1C293AA7E0F7}"/>
              </a:ext>
            </a:extLst>
          </p:cNvPr>
          <p:cNvSpPr>
            <a:spLocks noGrp="1"/>
          </p:cNvSpPr>
          <p:nvPr>
            <p:ph type="sldNum" sz="quarter" idx="12"/>
          </p:nvPr>
        </p:nvSpPr>
        <p:spPr/>
        <p:txBody>
          <a:bodyPr/>
          <a:lstStyle/>
          <a:p>
            <a:fld id="{C06B11C9-0EB4-7D40-9FFC-7096AE9171A1}" type="slidenum">
              <a:rPr kumimoji="1" lang="ja-JP" altLang="en-US" smtClean="0"/>
              <a:t>‹#›</a:t>
            </a:fld>
            <a:endParaRPr kumimoji="1" lang="ja-JP" altLang="en-US"/>
          </a:p>
        </p:txBody>
      </p:sp>
    </p:spTree>
    <p:extLst>
      <p:ext uri="{BB962C8B-B14F-4D97-AF65-F5344CB8AC3E}">
        <p14:creationId xmlns:p14="http://schemas.microsoft.com/office/powerpoint/2010/main" val="4196504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F5316E1-5828-AB9B-3379-6117579D7515}"/>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A600DEF-5BBF-A34C-356F-32083E618FB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0B459CD-59AD-6507-0FD0-C957354F3708}"/>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16B13C02-5B0F-3645-40D4-EB79EA36FA4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5632CA3C-18A1-5A58-65B9-C3653A3CFEA5}"/>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3CE6B5E1-926C-8E8E-381D-29207A48CF99}"/>
              </a:ext>
            </a:extLst>
          </p:cNvPr>
          <p:cNvSpPr>
            <a:spLocks noGrp="1"/>
          </p:cNvSpPr>
          <p:nvPr>
            <p:ph type="dt" sz="half" idx="10"/>
          </p:nvPr>
        </p:nvSpPr>
        <p:spPr/>
        <p:txBody>
          <a:bodyPr/>
          <a:lstStyle/>
          <a:p>
            <a:fld id="{86AF1F09-1D28-C148-99BD-2165F662F7E2}" type="datetimeFigureOut">
              <a:rPr kumimoji="1" lang="ja-JP" altLang="en-US" smtClean="0"/>
              <a:t>2025/11/28</a:t>
            </a:fld>
            <a:endParaRPr kumimoji="1" lang="ja-JP" altLang="en-US"/>
          </a:p>
        </p:txBody>
      </p:sp>
      <p:sp>
        <p:nvSpPr>
          <p:cNvPr id="8" name="フッター プレースホルダー 7">
            <a:extLst>
              <a:ext uri="{FF2B5EF4-FFF2-40B4-BE49-F238E27FC236}">
                <a16:creationId xmlns:a16="http://schemas.microsoft.com/office/drawing/2014/main" id="{142F56D3-7060-8732-A2E1-AD7FDA08618F}"/>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0C6084FD-44F6-165F-84AF-A132679A87C2}"/>
              </a:ext>
            </a:extLst>
          </p:cNvPr>
          <p:cNvSpPr>
            <a:spLocks noGrp="1"/>
          </p:cNvSpPr>
          <p:nvPr>
            <p:ph type="sldNum" sz="quarter" idx="12"/>
          </p:nvPr>
        </p:nvSpPr>
        <p:spPr/>
        <p:txBody>
          <a:bodyPr/>
          <a:lstStyle/>
          <a:p>
            <a:fld id="{C06B11C9-0EB4-7D40-9FFC-7096AE9171A1}" type="slidenum">
              <a:rPr kumimoji="1" lang="ja-JP" altLang="en-US" smtClean="0"/>
              <a:t>‹#›</a:t>
            </a:fld>
            <a:endParaRPr kumimoji="1" lang="ja-JP" altLang="en-US"/>
          </a:p>
        </p:txBody>
      </p:sp>
    </p:spTree>
    <p:extLst>
      <p:ext uri="{BB962C8B-B14F-4D97-AF65-F5344CB8AC3E}">
        <p14:creationId xmlns:p14="http://schemas.microsoft.com/office/powerpoint/2010/main" val="17745223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FBA8FAD-1B59-D761-2AEF-27002A0A809B}"/>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E5F4A881-EA4A-A452-2A09-820C1BDC746F}"/>
              </a:ext>
            </a:extLst>
          </p:cNvPr>
          <p:cNvSpPr>
            <a:spLocks noGrp="1"/>
          </p:cNvSpPr>
          <p:nvPr>
            <p:ph type="dt" sz="half" idx="10"/>
          </p:nvPr>
        </p:nvSpPr>
        <p:spPr/>
        <p:txBody>
          <a:bodyPr/>
          <a:lstStyle/>
          <a:p>
            <a:fld id="{86AF1F09-1D28-C148-99BD-2165F662F7E2}" type="datetimeFigureOut">
              <a:rPr kumimoji="1" lang="ja-JP" altLang="en-US" smtClean="0"/>
              <a:t>2025/11/28</a:t>
            </a:fld>
            <a:endParaRPr kumimoji="1" lang="ja-JP" altLang="en-US"/>
          </a:p>
        </p:txBody>
      </p:sp>
      <p:sp>
        <p:nvSpPr>
          <p:cNvPr id="4" name="フッター プレースホルダー 3">
            <a:extLst>
              <a:ext uri="{FF2B5EF4-FFF2-40B4-BE49-F238E27FC236}">
                <a16:creationId xmlns:a16="http://schemas.microsoft.com/office/drawing/2014/main" id="{968E9260-8E97-EB2B-5441-6D05A26501EB}"/>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E27AC7DD-6CF0-2DD7-7462-CFC07B8AC69C}"/>
              </a:ext>
            </a:extLst>
          </p:cNvPr>
          <p:cNvSpPr>
            <a:spLocks noGrp="1"/>
          </p:cNvSpPr>
          <p:nvPr>
            <p:ph type="sldNum" sz="quarter" idx="12"/>
          </p:nvPr>
        </p:nvSpPr>
        <p:spPr/>
        <p:txBody>
          <a:bodyPr/>
          <a:lstStyle/>
          <a:p>
            <a:fld id="{C06B11C9-0EB4-7D40-9FFC-7096AE9171A1}" type="slidenum">
              <a:rPr kumimoji="1" lang="ja-JP" altLang="en-US" smtClean="0"/>
              <a:t>‹#›</a:t>
            </a:fld>
            <a:endParaRPr kumimoji="1" lang="ja-JP" altLang="en-US"/>
          </a:p>
        </p:txBody>
      </p:sp>
    </p:spTree>
    <p:extLst>
      <p:ext uri="{BB962C8B-B14F-4D97-AF65-F5344CB8AC3E}">
        <p14:creationId xmlns:p14="http://schemas.microsoft.com/office/powerpoint/2010/main" val="2887533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8836B654-DAEB-9BEB-BC0F-426D8FA91FD1}"/>
              </a:ext>
            </a:extLst>
          </p:cNvPr>
          <p:cNvSpPr>
            <a:spLocks noGrp="1"/>
          </p:cNvSpPr>
          <p:nvPr>
            <p:ph type="dt" sz="half" idx="10"/>
          </p:nvPr>
        </p:nvSpPr>
        <p:spPr/>
        <p:txBody>
          <a:bodyPr/>
          <a:lstStyle/>
          <a:p>
            <a:fld id="{86AF1F09-1D28-C148-99BD-2165F662F7E2}" type="datetimeFigureOut">
              <a:rPr kumimoji="1" lang="ja-JP" altLang="en-US" smtClean="0"/>
              <a:t>2025/11/28</a:t>
            </a:fld>
            <a:endParaRPr kumimoji="1" lang="ja-JP" altLang="en-US"/>
          </a:p>
        </p:txBody>
      </p:sp>
      <p:sp>
        <p:nvSpPr>
          <p:cNvPr id="3" name="フッター プレースホルダー 2">
            <a:extLst>
              <a:ext uri="{FF2B5EF4-FFF2-40B4-BE49-F238E27FC236}">
                <a16:creationId xmlns:a16="http://schemas.microsoft.com/office/drawing/2014/main" id="{EFFA2AB1-FD69-94CB-2F5B-5A173C77DEA0}"/>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A54F6F18-17B2-B6A1-1CF0-2D1958D94CDC}"/>
              </a:ext>
            </a:extLst>
          </p:cNvPr>
          <p:cNvSpPr>
            <a:spLocks noGrp="1"/>
          </p:cNvSpPr>
          <p:nvPr>
            <p:ph type="sldNum" sz="quarter" idx="12"/>
          </p:nvPr>
        </p:nvSpPr>
        <p:spPr/>
        <p:txBody>
          <a:bodyPr/>
          <a:lstStyle/>
          <a:p>
            <a:fld id="{C06B11C9-0EB4-7D40-9FFC-7096AE9171A1}" type="slidenum">
              <a:rPr kumimoji="1" lang="ja-JP" altLang="en-US" smtClean="0"/>
              <a:t>‹#›</a:t>
            </a:fld>
            <a:endParaRPr kumimoji="1" lang="ja-JP" altLang="en-US"/>
          </a:p>
        </p:txBody>
      </p:sp>
    </p:spTree>
    <p:extLst>
      <p:ext uri="{BB962C8B-B14F-4D97-AF65-F5344CB8AC3E}">
        <p14:creationId xmlns:p14="http://schemas.microsoft.com/office/powerpoint/2010/main" val="16203707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0B91BBC-48A1-58F6-5875-A6208A827E83}"/>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57D3907-3128-8B8C-9A5C-378393379AE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1A1B7CB8-A0FB-6F00-A386-16AC8697DA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FEA9D57-5803-C2E7-6B0B-B051FD9E6B65}"/>
              </a:ext>
            </a:extLst>
          </p:cNvPr>
          <p:cNvSpPr>
            <a:spLocks noGrp="1"/>
          </p:cNvSpPr>
          <p:nvPr>
            <p:ph type="dt" sz="half" idx="10"/>
          </p:nvPr>
        </p:nvSpPr>
        <p:spPr/>
        <p:txBody>
          <a:bodyPr/>
          <a:lstStyle/>
          <a:p>
            <a:fld id="{86AF1F09-1D28-C148-99BD-2165F662F7E2}" type="datetimeFigureOut">
              <a:rPr kumimoji="1" lang="ja-JP" altLang="en-US" smtClean="0"/>
              <a:t>2025/11/28</a:t>
            </a:fld>
            <a:endParaRPr kumimoji="1" lang="ja-JP" altLang="en-US"/>
          </a:p>
        </p:txBody>
      </p:sp>
      <p:sp>
        <p:nvSpPr>
          <p:cNvPr id="6" name="フッター プレースホルダー 5">
            <a:extLst>
              <a:ext uri="{FF2B5EF4-FFF2-40B4-BE49-F238E27FC236}">
                <a16:creationId xmlns:a16="http://schemas.microsoft.com/office/drawing/2014/main" id="{45AEF1B2-6284-7C72-C372-E9366CB2726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70BBFFE-B964-9E8E-FF9E-791F01D11984}"/>
              </a:ext>
            </a:extLst>
          </p:cNvPr>
          <p:cNvSpPr>
            <a:spLocks noGrp="1"/>
          </p:cNvSpPr>
          <p:nvPr>
            <p:ph type="sldNum" sz="quarter" idx="12"/>
          </p:nvPr>
        </p:nvSpPr>
        <p:spPr/>
        <p:txBody>
          <a:bodyPr/>
          <a:lstStyle/>
          <a:p>
            <a:fld id="{C06B11C9-0EB4-7D40-9FFC-7096AE9171A1}" type="slidenum">
              <a:rPr kumimoji="1" lang="ja-JP" altLang="en-US" smtClean="0"/>
              <a:t>‹#›</a:t>
            </a:fld>
            <a:endParaRPr kumimoji="1" lang="ja-JP" altLang="en-US"/>
          </a:p>
        </p:txBody>
      </p:sp>
    </p:spTree>
    <p:extLst>
      <p:ext uri="{BB962C8B-B14F-4D97-AF65-F5344CB8AC3E}">
        <p14:creationId xmlns:p14="http://schemas.microsoft.com/office/powerpoint/2010/main" val="33077229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5FB3B09-6D0C-1A51-FC1B-ACBF72D28C28}"/>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6E61450A-5C13-0104-30B8-E3E6DBDF9E3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05A647C5-11F6-F195-A299-FC3A2DCAE9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22084AD1-BAB3-07A2-444A-735A5994073B}"/>
              </a:ext>
            </a:extLst>
          </p:cNvPr>
          <p:cNvSpPr>
            <a:spLocks noGrp="1"/>
          </p:cNvSpPr>
          <p:nvPr>
            <p:ph type="dt" sz="half" idx="10"/>
          </p:nvPr>
        </p:nvSpPr>
        <p:spPr/>
        <p:txBody>
          <a:bodyPr/>
          <a:lstStyle/>
          <a:p>
            <a:fld id="{86AF1F09-1D28-C148-99BD-2165F662F7E2}" type="datetimeFigureOut">
              <a:rPr kumimoji="1" lang="ja-JP" altLang="en-US" smtClean="0"/>
              <a:t>2025/11/28</a:t>
            </a:fld>
            <a:endParaRPr kumimoji="1" lang="ja-JP" altLang="en-US"/>
          </a:p>
        </p:txBody>
      </p:sp>
      <p:sp>
        <p:nvSpPr>
          <p:cNvPr id="6" name="フッター プレースホルダー 5">
            <a:extLst>
              <a:ext uri="{FF2B5EF4-FFF2-40B4-BE49-F238E27FC236}">
                <a16:creationId xmlns:a16="http://schemas.microsoft.com/office/drawing/2014/main" id="{0C74D643-5895-00DF-65C8-5788D442364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1B09D414-034A-F4FE-30A3-3C363E4DF218}"/>
              </a:ext>
            </a:extLst>
          </p:cNvPr>
          <p:cNvSpPr>
            <a:spLocks noGrp="1"/>
          </p:cNvSpPr>
          <p:nvPr>
            <p:ph type="sldNum" sz="quarter" idx="12"/>
          </p:nvPr>
        </p:nvSpPr>
        <p:spPr/>
        <p:txBody>
          <a:bodyPr/>
          <a:lstStyle/>
          <a:p>
            <a:fld id="{C06B11C9-0EB4-7D40-9FFC-7096AE9171A1}" type="slidenum">
              <a:rPr kumimoji="1" lang="ja-JP" altLang="en-US" smtClean="0"/>
              <a:t>‹#›</a:t>
            </a:fld>
            <a:endParaRPr kumimoji="1" lang="ja-JP" altLang="en-US"/>
          </a:p>
        </p:txBody>
      </p:sp>
    </p:spTree>
    <p:extLst>
      <p:ext uri="{BB962C8B-B14F-4D97-AF65-F5344CB8AC3E}">
        <p14:creationId xmlns:p14="http://schemas.microsoft.com/office/powerpoint/2010/main" val="6893952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384FC6EA-818E-739F-E40F-5F41DD11D55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8D59774-C225-87BF-820C-8C191795169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EF159B8-5DCB-A361-F964-6F9591FD4B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6AF1F09-1D28-C148-99BD-2165F662F7E2}" type="datetimeFigureOut">
              <a:rPr kumimoji="1" lang="ja-JP" altLang="en-US" smtClean="0"/>
              <a:t>2025/11/28</a:t>
            </a:fld>
            <a:endParaRPr kumimoji="1" lang="ja-JP" altLang="en-US"/>
          </a:p>
        </p:txBody>
      </p:sp>
      <p:sp>
        <p:nvSpPr>
          <p:cNvPr id="5" name="フッター プレースホルダー 4">
            <a:extLst>
              <a:ext uri="{FF2B5EF4-FFF2-40B4-BE49-F238E27FC236}">
                <a16:creationId xmlns:a16="http://schemas.microsoft.com/office/drawing/2014/main" id="{8BEC72CE-B6FD-D50C-0AB2-EE337248B44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07D3C9A1-9FEE-4648-AE45-8A69CED1AB1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06B11C9-0EB4-7D40-9FFC-7096AE9171A1}" type="slidenum">
              <a:rPr kumimoji="1" lang="ja-JP" altLang="en-US" smtClean="0"/>
              <a:t>‹#›</a:t>
            </a:fld>
            <a:endParaRPr kumimoji="1" lang="ja-JP" altLang="en-US"/>
          </a:p>
        </p:txBody>
      </p:sp>
    </p:spTree>
    <p:extLst>
      <p:ext uri="{BB962C8B-B14F-4D97-AF65-F5344CB8AC3E}">
        <p14:creationId xmlns:p14="http://schemas.microsoft.com/office/powerpoint/2010/main" val="30571321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D2E8DB7-511B-23BE-5379-411864DD5291}"/>
              </a:ext>
            </a:extLst>
          </p:cNvPr>
          <p:cNvSpPr>
            <a:spLocks noGrp="1"/>
          </p:cNvSpPr>
          <p:nvPr>
            <p:ph type="ctrTitle"/>
          </p:nvPr>
        </p:nvSpPr>
        <p:spPr>
          <a:xfrm>
            <a:off x="808463" y="1158293"/>
            <a:ext cx="10575074" cy="2387600"/>
          </a:xfrm>
        </p:spPr>
        <p:txBody>
          <a:bodyPr>
            <a:normAutofit/>
          </a:bodyPr>
          <a:lstStyle/>
          <a:p>
            <a:r>
              <a:rPr kumimoji="1" lang="ja-JP" altLang="en-US" sz="4000">
                <a:latin typeface="Arial" panose="020B0604020202020204" pitchFamily="34" charset="0"/>
                <a:ea typeface="MS PGothic" panose="020B0600070205080204" pitchFamily="34" charset="-128"/>
                <a:cs typeface="Arial" panose="020B0604020202020204" pitchFamily="34" charset="0"/>
              </a:rPr>
              <a:t>第</a:t>
            </a:r>
            <a:r>
              <a:rPr kumimoji="1" lang="en-US" altLang="ja-JP" sz="4000" dirty="0">
                <a:latin typeface="Arial" panose="020B0604020202020204" pitchFamily="34" charset="0"/>
                <a:ea typeface="MS PGothic" panose="020B0600070205080204" pitchFamily="34" charset="-128"/>
                <a:cs typeface="Arial" panose="020B0604020202020204" pitchFamily="34" charset="0"/>
              </a:rPr>
              <a:t>4</a:t>
            </a:r>
            <a:r>
              <a:rPr kumimoji="1" lang="ja-JP" altLang="en-US" sz="4000">
                <a:latin typeface="Arial" panose="020B0604020202020204" pitchFamily="34" charset="0"/>
                <a:ea typeface="MS PGothic" panose="020B0600070205080204" pitchFamily="34" charset="-128"/>
                <a:cs typeface="Arial" panose="020B0604020202020204" pitchFamily="34" charset="0"/>
              </a:rPr>
              <a:t>回</a:t>
            </a:r>
            <a:r>
              <a:rPr kumimoji="1" lang="en-US" altLang="ja-JP" sz="4000" dirty="0">
                <a:latin typeface="Arial" panose="020B0604020202020204" pitchFamily="34" charset="0"/>
                <a:ea typeface="MS PGothic" panose="020B0600070205080204" pitchFamily="34" charset="-128"/>
                <a:cs typeface="Arial" panose="020B0604020202020204" pitchFamily="34" charset="0"/>
              </a:rPr>
              <a:t> MRI </a:t>
            </a:r>
            <a:r>
              <a:rPr kumimoji="1" lang="en-US" altLang="ja-JP" sz="4000" dirty="0" err="1">
                <a:latin typeface="Arial" panose="020B0604020202020204" pitchFamily="34" charset="0"/>
                <a:ea typeface="MS PGothic" panose="020B0600070205080204" pitchFamily="34" charset="-128"/>
                <a:cs typeface="Arial" panose="020B0604020202020204" pitchFamily="34" charset="0"/>
              </a:rPr>
              <a:t>fan.net</a:t>
            </a:r>
            <a:r>
              <a:rPr kumimoji="1" lang="en-US" altLang="ja-JP" sz="4000" dirty="0">
                <a:latin typeface="Arial" panose="020B0604020202020204" pitchFamily="34" charset="0"/>
                <a:ea typeface="MS PGothic" panose="020B0600070205080204" pitchFamily="34" charset="-128"/>
                <a:cs typeface="Arial" panose="020B0604020202020204" pitchFamily="34" charset="0"/>
              </a:rPr>
              <a:t> web</a:t>
            </a:r>
            <a:r>
              <a:rPr kumimoji="1" lang="ja-JP" altLang="en-US" sz="4000">
                <a:latin typeface="Arial" panose="020B0604020202020204" pitchFamily="34" charset="0"/>
                <a:ea typeface="MS PGothic" panose="020B0600070205080204" pitchFamily="34" charset="-128"/>
                <a:cs typeface="Arial" panose="020B0604020202020204" pitchFamily="34" charset="0"/>
              </a:rPr>
              <a:t>講演会アンケート結果</a:t>
            </a:r>
          </a:p>
        </p:txBody>
      </p:sp>
    </p:spTree>
    <p:extLst>
      <p:ext uri="{BB962C8B-B14F-4D97-AF65-F5344CB8AC3E}">
        <p14:creationId xmlns:p14="http://schemas.microsoft.com/office/powerpoint/2010/main" val="754610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842A633C-4296-CC83-6CAB-02E7D642CB2D}"/>
              </a:ext>
            </a:extLst>
          </p:cNvPr>
          <p:cNvSpPr txBox="1"/>
          <p:nvPr/>
        </p:nvSpPr>
        <p:spPr>
          <a:xfrm>
            <a:off x="0" y="936702"/>
            <a:ext cx="12296956" cy="5016758"/>
          </a:xfrm>
          <a:prstGeom prst="rect">
            <a:avLst/>
          </a:prstGeom>
          <a:noFill/>
        </p:spPr>
        <p:txBody>
          <a:bodyPr wrap="none" rtlCol="0">
            <a:spAutoFit/>
          </a:bodyPr>
          <a:lstStyle/>
          <a:p>
            <a:pPr marL="285750" lvl="0" indent="-285750" eaLnBrk="0" fontAlgn="base" hangingPunct="0">
              <a:spcBef>
                <a:spcPct val="0"/>
              </a:spcBef>
              <a:spcAft>
                <a:spcPct val="0"/>
              </a:spcAft>
              <a:buFont typeface="Wingdings" pitchFamily="2" charset="2"/>
              <a:buChar char="l"/>
            </a:pPr>
            <a:r>
              <a:rPr kumimoji="0" lang="ja-JP" altLang="ja-JP" sz="1600" b="0" i="0" u="none" strike="noStrike" cap="none" normalizeH="0" baseline="0">
                <a:ln>
                  <a:noFill/>
                </a:ln>
                <a:solidFill>
                  <a:srgbClr val="202124"/>
                </a:solidFill>
                <a:effectLst/>
                <a:latin typeface="MS PGothic" panose="020B0600070205080204" pitchFamily="34" charset="-128"/>
                <a:ea typeface="MS PGothic" panose="020B0600070205080204" pitchFamily="34" charset="-128"/>
              </a:rPr>
              <a:t>非常におもしろい</a:t>
            </a:r>
            <a:r>
              <a:rPr kumimoji="0" lang="ja-JP" altLang="en-US" sz="1600" b="0" i="0" u="none" strike="noStrike" cap="none" normalizeH="0" baseline="0">
                <a:ln>
                  <a:noFill/>
                </a:ln>
                <a:solidFill>
                  <a:srgbClr val="202124"/>
                </a:solidFill>
                <a:effectLst/>
                <a:latin typeface="MS PGothic" panose="020B0600070205080204" pitchFamily="34" charset="-128"/>
                <a:ea typeface="MS PGothic" panose="020B0600070205080204" pitchFamily="34" charset="-128"/>
              </a:rPr>
              <a:t>内容</a:t>
            </a:r>
            <a:r>
              <a:rPr kumimoji="0" lang="ja-JP" altLang="ja-JP" sz="1600" b="0" i="0" u="none" strike="noStrike" cap="none" normalizeH="0" baseline="0">
                <a:ln>
                  <a:noFill/>
                </a:ln>
                <a:solidFill>
                  <a:srgbClr val="202124"/>
                </a:solidFill>
                <a:effectLst/>
                <a:latin typeface="MS PGothic" panose="020B0600070205080204" pitchFamily="34" charset="-128"/>
                <a:ea typeface="MS PGothic" panose="020B0600070205080204" pitchFamily="34" charset="-128"/>
              </a:rPr>
              <a:t>でした</a:t>
            </a:r>
            <a:endParaRPr kumimoji="0" lang="en-US" altLang="ja-JP" sz="1600" b="0" i="0" u="none" strike="noStrike" cap="none" normalizeH="0" baseline="0" dirty="0">
              <a:ln>
                <a:noFill/>
              </a:ln>
              <a:solidFill>
                <a:srgbClr val="202124"/>
              </a:solidFill>
              <a:effectLst/>
              <a:latin typeface="MS PGothic" panose="020B0600070205080204" pitchFamily="34" charset="-128"/>
              <a:ea typeface="MS PGothic" panose="020B0600070205080204" pitchFamily="34" charset="-128"/>
            </a:endParaRPr>
          </a:p>
          <a:p>
            <a:pPr marL="285750" lvl="0" indent="-285750" eaLnBrk="0" fontAlgn="base" hangingPunct="0">
              <a:spcBef>
                <a:spcPct val="0"/>
              </a:spcBef>
              <a:spcAft>
                <a:spcPct val="0"/>
              </a:spcAft>
              <a:buFont typeface="Wingdings" pitchFamily="2" charset="2"/>
              <a:buChar char="l"/>
            </a:pPr>
            <a:endParaRPr kumimoji="0" lang="ja-JP" altLang="ja-JP" sz="1600" b="0" i="0" u="none" strike="noStrike" cap="none" normalizeH="0" baseline="0">
              <a:ln>
                <a:noFill/>
              </a:ln>
              <a:solidFill>
                <a:srgbClr val="000000"/>
              </a:solidFill>
              <a:effectLst/>
              <a:latin typeface="MS PGothic" panose="020B0600070205080204" pitchFamily="34" charset="-128"/>
              <a:ea typeface="MS PGothic" panose="020B0600070205080204" pitchFamily="34" charset="-128"/>
            </a:endParaRPr>
          </a:p>
          <a:p>
            <a:pPr marL="285750" lvl="0" indent="-285750" eaLnBrk="0" fontAlgn="base" hangingPunct="0">
              <a:spcBef>
                <a:spcPct val="0"/>
              </a:spcBef>
              <a:spcAft>
                <a:spcPct val="0"/>
              </a:spcAft>
              <a:buFont typeface="Wingdings" pitchFamily="2" charset="2"/>
              <a:buChar char="l"/>
            </a:pPr>
            <a:r>
              <a:rPr kumimoji="0" lang="ja-JP" altLang="ja-JP" sz="1600" b="0" i="0" u="none" strike="noStrike" cap="none" normalizeH="0" baseline="0">
                <a:ln>
                  <a:noFill/>
                </a:ln>
                <a:solidFill>
                  <a:srgbClr val="202124"/>
                </a:solidFill>
                <a:effectLst/>
                <a:latin typeface="MS PGothic" panose="020B0600070205080204" pitchFamily="34" charset="-128"/>
                <a:ea typeface="MS PGothic" panose="020B0600070205080204" pitchFamily="34" charset="-128"/>
              </a:rPr>
              <a:t>不慣れなためアクセスに手間取り、また講演会が少し早く終わったので、磁気共鳴専門技術者の認定ポイントが付与されるのか不安です。</a:t>
            </a:r>
            <a:endParaRPr kumimoji="0" lang="en-US" altLang="ja-JP" sz="1600" b="0" i="0" u="none" strike="noStrike" cap="none" normalizeH="0" baseline="0" dirty="0">
              <a:ln>
                <a:noFill/>
              </a:ln>
              <a:solidFill>
                <a:srgbClr val="202124"/>
              </a:solidFill>
              <a:effectLst/>
              <a:latin typeface="MS PGothic" panose="020B0600070205080204" pitchFamily="34" charset="-128"/>
              <a:ea typeface="MS PGothic" panose="020B0600070205080204" pitchFamily="34" charset="-128"/>
            </a:endParaRPr>
          </a:p>
          <a:p>
            <a:pPr lvl="0" eaLnBrk="0" fontAlgn="base" hangingPunct="0">
              <a:spcBef>
                <a:spcPct val="0"/>
              </a:spcBef>
              <a:spcAft>
                <a:spcPct val="0"/>
              </a:spcAft>
            </a:pPr>
            <a:r>
              <a:rPr kumimoji="0" lang="en-US" altLang="ja-JP" sz="1600" b="0" i="0" u="none" strike="noStrike" cap="none" normalizeH="0" baseline="0" dirty="0">
                <a:ln>
                  <a:noFill/>
                </a:ln>
                <a:solidFill>
                  <a:srgbClr val="202124"/>
                </a:solidFill>
                <a:effectLst/>
                <a:latin typeface="MS PGothic" panose="020B0600070205080204" pitchFamily="34" charset="-128"/>
                <a:ea typeface="MS PGothic" panose="020B0600070205080204" pitchFamily="34" charset="-128"/>
              </a:rPr>
              <a:t>     </a:t>
            </a:r>
            <a:r>
              <a:rPr kumimoji="0" lang="ja-JP" altLang="ja-JP" sz="1600" b="0" i="0" u="none" strike="noStrike" cap="none" normalizeH="0" baseline="0">
                <a:ln>
                  <a:noFill/>
                </a:ln>
                <a:solidFill>
                  <a:srgbClr val="202124"/>
                </a:solidFill>
                <a:effectLst/>
                <a:latin typeface="MS PGothic" panose="020B0600070205080204" pitchFamily="34" charset="-128"/>
                <a:ea typeface="MS PGothic" panose="020B0600070205080204" pitchFamily="34" charset="-128"/>
              </a:rPr>
              <a:t>こちらで講演中に視聴時間を確認する方法はないのでしょうか。</a:t>
            </a:r>
            <a:endParaRPr kumimoji="0" lang="en-US" altLang="ja-JP" sz="1600" b="0" i="0" u="none" strike="noStrike" cap="none" normalizeH="0" baseline="0" dirty="0">
              <a:ln>
                <a:noFill/>
              </a:ln>
              <a:solidFill>
                <a:srgbClr val="202124"/>
              </a:solidFill>
              <a:effectLst/>
              <a:latin typeface="MS PGothic" panose="020B0600070205080204" pitchFamily="34" charset="-128"/>
              <a:ea typeface="MS PGothic" panose="020B0600070205080204" pitchFamily="34" charset="-128"/>
            </a:endParaRPr>
          </a:p>
          <a:p>
            <a:pPr marL="285750" lvl="0" indent="-285750" eaLnBrk="0" fontAlgn="base" hangingPunct="0">
              <a:spcBef>
                <a:spcPct val="0"/>
              </a:spcBef>
              <a:spcAft>
                <a:spcPct val="0"/>
              </a:spcAft>
              <a:buFont typeface="Wingdings" pitchFamily="2" charset="2"/>
              <a:buChar char="l"/>
            </a:pPr>
            <a:endParaRPr kumimoji="0" lang="ja-JP" altLang="ja-JP" sz="1600" b="0" i="0" u="none" strike="noStrike" cap="none" normalizeH="0" baseline="0">
              <a:ln>
                <a:noFill/>
              </a:ln>
              <a:solidFill>
                <a:srgbClr val="000000"/>
              </a:solidFill>
              <a:effectLst/>
              <a:latin typeface="MS PGothic" panose="020B0600070205080204" pitchFamily="34" charset="-128"/>
              <a:ea typeface="MS PGothic" panose="020B0600070205080204" pitchFamily="34" charset="-128"/>
            </a:endParaRPr>
          </a:p>
          <a:p>
            <a:pPr marL="285750" lvl="0" indent="-285750" eaLnBrk="0" fontAlgn="base" hangingPunct="0">
              <a:spcBef>
                <a:spcPct val="0"/>
              </a:spcBef>
              <a:spcAft>
                <a:spcPct val="0"/>
              </a:spcAft>
              <a:buFont typeface="Wingdings" pitchFamily="2" charset="2"/>
              <a:buChar char="l"/>
            </a:pPr>
            <a:r>
              <a:rPr kumimoji="0" lang="ja-JP" altLang="ja-JP" sz="1600" b="0" i="0" u="none" strike="noStrike" cap="none" normalizeH="0" baseline="0">
                <a:ln>
                  <a:noFill/>
                </a:ln>
                <a:solidFill>
                  <a:srgbClr val="202124"/>
                </a:solidFill>
                <a:effectLst/>
                <a:latin typeface="MS PGothic" panose="020B0600070205080204" pitchFamily="34" charset="-128"/>
                <a:ea typeface="MS PGothic" panose="020B0600070205080204" pitchFamily="34" charset="-128"/>
              </a:rPr>
              <a:t>文章だけではわからなかった部分も理解することができたりするので、とても良かったです。</a:t>
            </a:r>
            <a:endParaRPr kumimoji="0" lang="en-US" altLang="ja-JP" sz="1600" b="0" i="0" u="none" strike="noStrike" cap="none" normalizeH="0" baseline="0" dirty="0">
              <a:ln>
                <a:noFill/>
              </a:ln>
              <a:solidFill>
                <a:srgbClr val="202124"/>
              </a:solidFill>
              <a:effectLst/>
              <a:latin typeface="MS PGothic" panose="020B0600070205080204" pitchFamily="34" charset="-128"/>
              <a:ea typeface="MS PGothic" panose="020B0600070205080204" pitchFamily="34" charset="-128"/>
            </a:endParaRPr>
          </a:p>
          <a:p>
            <a:pPr marL="285750" lvl="0" indent="-285750" eaLnBrk="0" fontAlgn="base" hangingPunct="0">
              <a:spcBef>
                <a:spcPct val="0"/>
              </a:spcBef>
              <a:spcAft>
                <a:spcPct val="0"/>
              </a:spcAft>
              <a:buFont typeface="Wingdings" pitchFamily="2" charset="2"/>
              <a:buChar char="l"/>
            </a:pPr>
            <a:endParaRPr kumimoji="0" lang="ja-JP" altLang="ja-JP" sz="1600" b="0" i="0" u="none" strike="noStrike" cap="none" normalizeH="0" baseline="0">
              <a:ln>
                <a:noFill/>
              </a:ln>
              <a:solidFill>
                <a:srgbClr val="000000"/>
              </a:solidFill>
              <a:effectLst/>
              <a:latin typeface="MS PGothic" panose="020B0600070205080204" pitchFamily="34" charset="-128"/>
              <a:ea typeface="MS PGothic" panose="020B0600070205080204" pitchFamily="34" charset="-128"/>
            </a:endParaRPr>
          </a:p>
          <a:p>
            <a:pPr marL="285750" lvl="0" indent="-285750" eaLnBrk="0" fontAlgn="base" hangingPunct="0">
              <a:spcBef>
                <a:spcPct val="0"/>
              </a:spcBef>
              <a:spcAft>
                <a:spcPct val="0"/>
              </a:spcAft>
              <a:buFont typeface="Wingdings" pitchFamily="2" charset="2"/>
              <a:buChar char="l"/>
            </a:pPr>
            <a:r>
              <a:rPr kumimoji="0" lang="ja-JP" altLang="ja-JP" sz="1600" b="0" i="0" u="none" strike="noStrike" cap="none" normalizeH="0" baseline="0">
                <a:ln>
                  <a:noFill/>
                </a:ln>
                <a:solidFill>
                  <a:srgbClr val="202124"/>
                </a:solidFill>
                <a:effectLst/>
                <a:latin typeface="MS PGothic" panose="020B0600070205080204" pitchFamily="34" charset="-128"/>
                <a:ea typeface="MS PGothic" panose="020B0600070205080204" pitchFamily="34" charset="-128"/>
              </a:rPr>
              <a:t>大変勉強になりました．普段経験しない0.55Tの内容や、臨床に直結する頭部の内容まで盛り沢山と感じました。</a:t>
            </a:r>
            <a:endParaRPr kumimoji="0" lang="en-US" altLang="ja-JP" sz="1600" b="0" i="0" u="none" strike="noStrike" cap="none" normalizeH="0" baseline="0" dirty="0">
              <a:ln>
                <a:noFill/>
              </a:ln>
              <a:solidFill>
                <a:srgbClr val="202124"/>
              </a:solidFill>
              <a:effectLst/>
              <a:latin typeface="MS PGothic" panose="020B0600070205080204" pitchFamily="34" charset="-128"/>
              <a:ea typeface="MS PGothic" panose="020B0600070205080204" pitchFamily="34" charset="-128"/>
            </a:endParaRPr>
          </a:p>
          <a:p>
            <a:pPr marL="285750" lvl="0" indent="-285750" eaLnBrk="0" fontAlgn="base" hangingPunct="0">
              <a:spcBef>
                <a:spcPct val="0"/>
              </a:spcBef>
              <a:spcAft>
                <a:spcPct val="0"/>
              </a:spcAft>
              <a:buFont typeface="Wingdings" pitchFamily="2" charset="2"/>
              <a:buChar char="l"/>
            </a:pPr>
            <a:endParaRPr kumimoji="0" lang="ja-JP" altLang="ja-JP" sz="1600" b="0" i="0" u="none" strike="noStrike" cap="none" normalizeH="0" baseline="0">
              <a:ln>
                <a:noFill/>
              </a:ln>
              <a:solidFill>
                <a:srgbClr val="000000"/>
              </a:solidFill>
              <a:effectLst/>
              <a:latin typeface="MS PGothic" panose="020B0600070205080204" pitchFamily="34" charset="-128"/>
              <a:ea typeface="MS PGothic" panose="020B0600070205080204" pitchFamily="34" charset="-128"/>
            </a:endParaRPr>
          </a:p>
          <a:p>
            <a:pPr marL="285750" lvl="0" indent="-285750" eaLnBrk="0" fontAlgn="base" hangingPunct="0">
              <a:spcBef>
                <a:spcPct val="0"/>
              </a:spcBef>
              <a:spcAft>
                <a:spcPct val="0"/>
              </a:spcAft>
              <a:buFont typeface="Wingdings" pitchFamily="2" charset="2"/>
              <a:buChar char="l"/>
            </a:pPr>
            <a:r>
              <a:rPr kumimoji="0" lang="ja-JP" altLang="ja-JP" sz="1600" b="0" i="0" u="none" strike="noStrike" cap="none" normalizeH="0" baseline="0">
                <a:ln>
                  <a:noFill/>
                </a:ln>
                <a:solidFill>
                  <a:srgbClr val="202124"/>
                </a:solidFill>
                <a:effectLst/>
                <a:latin typeface="MS PGothic" panose="020B0600070205080204" pitchFamily="34" charset="-128"/>
                <a:ea typeface="MS PGothic" panose="020B0600070205080204" pitchFamily="34" charset="-128"/>
              </a:rPr>
              <a:t>演者の皆さま方、とても分かりやすく説明をして頂きありがとうございました。とても勉強になりました。ありがとうございました。</a:t>
            </a:r>
            <a:endParaRPr kumimoji="0" lang="en-US" altLang="ja-JP" sz="1600" b="0" i="0" u="none" strike="noStrike" cap="none" normalizeH="0" baseline="0" dirty="0">
              <a:ln>
                <a:noFill/>
              </a:ln>
              <a:solidFill>
                <a:srgbClr val="202124"/>
              </a:solidFill>
              <a:effectLst/>
              <a:latin typeface="MS PGothic" panose="020B0600070205080204" pitchFamily="34" charset="-128"/>
              <a:ea typeface="MS PGothic" panose="020B0600070205080204" pitchFamily="34" charset="-128"/>
            </a:endParaRPr>
          </a:p>
          <a:p>
            <a:pPr lvl="0" eaLnBrk="0" fontAlgn="base" hangingPunct="0">
              <a:spcBef>
                <a:spcPct val="0"/>
              </a:spcBef>
              <a:spcAft>
                <a:spcPct val="0"/>
              </a:spcAft>
            </a:pPr>
            <a:r>
              <a:rPr kumimoji="0" lang="en-US" altLang="ja-JP" sz="1600" dirty="0">
                <a:solidFill>
                  <a:srgbClr val="202124"/>
                </a:solidFill>
                <a:latin typeface="MS PGothic" panose="020B0600070205080204" pitchFamily="34" charset="-128"/>
                <a:ea typeface="MS PGothic" panose="020B0600070205080204" pitchFamily="34" charset="-128"/>
              </a:rPr>
              <a:t>     </a:t>
            </a:r>
            <a:r>
              <a:rPr kumimoji="0" lang="ja-JP" altLang="ja-JP" sz="1600" b="0" i="0" u="none" strike="noStrike" cap="none" normalizeH="0" baseline="0">
                <a:ln>
                  <a:noFill/>
                </a:ln>
                <a:solidFill>
                  <a:srgbClr val="202124"/>
                </a:solidFill>
                <a:effectLst/>
                <a:latin typeface="MS PGothic" panose="020B0600070205080204" pitchFamily="34" charset="-128"/>
                <a:ea typeface="MS PGothic" panose="020B0600070205080204" pitchFamily="34" charset="-128"/>
              </a:rPr>
              <a:t>次回も楽しみにしております。</a:t>
            </a:r>
            <a:endParaRPr kumimoji="0" lang="en-US" altLang="ja-JP" sz="1600" b="0" i="0" u="none" strike="noStrike" cap="none" normalizeH="0" baseline="0" dirty="0">
              <a:ln>
                <a:noFill/>
              </a:ln>
              <a:solidFill>
                <a:srgbClr val="202124"/>
              </a:solidFill>
              <a:effectLst/>
              <a:latin typeface="MS PGothic" panose="020B0600070205080204" pitchFamily="34" charset="-128"/>
              <a:ea typeface="MS PGothic" panose="020B0600070205080204" pitchFamily="34" charset="-128"/>
            </a:endParaRPr>
          </a:p>
          <a:p>
            <a:pPr marL="285750" lvl="0" indent="-285750" eaLnBrk="0" fontAlgn="base" hangingPunct="0">
              <a:spcBef>
                <a:spcPct val="0"/>
              </a:spcBef>
              <a:spcAft>
                <a:spcPct val="0"/>
              </a:spcAft>
              <a:buFont typeface="Wingdings" pitchFamily="2" charset="2"/>
              <a:buChar char="l"/>
            </a:pPr>
            <a:endParaRPr kumimoji="0" lang="ja-JP" altLang="ja-JP" sz="1600" b="0" i="0" u="none" strike="noStrike" cap="none" normalizeH="0" baseline="0">
              <a:ln>
                <a:noFill/>
              </a:ln>
              <a:solidFill>
                <a:srgbClr val="000000"/>
              </a:solidFill>
              <a:effectLst/>
              <a:latin typeface="MS PGothic" panose="020B0600070205080204" pitchFamily="34" charset="-128"/>
              <a:ea typeface="MS PGothic" panose="020B0600070205080204" pitchFamily="34" charset="-128"/>
            </a:endParaRPr>
          </a:p>
          <a:p>
            <a:pPr marL="285750" lvl="0" indent="-285750" eaLnBrk="0" fontAlgn="base" hangingPunct="0">
              <a:spcBef>
                <a:spcPct val="0"/>
              </a:spcBef>
              <a:spcAft>
                <a:spcPct val="0"/>
              </a:spcAft>
              <a:buFont typeface="Wingdings" pitchFamily="2" charset="2"/>
              <a:buChar char="l"/>
            </a:pPr>
            <a:r>
              <a:rPr kumimoji="0" lang="ja-JP" altLang="ja-JP" sz="1600" b="0" i="0" u="none" strike="noStrike" cap="none" normalizeH="0" baseline="0">
                <a:ln>
                  <a:noFill/>
                </a:ln>
                <a:solidFill>
                  <a:srgbClr val="202124"/>
                </a:solidFill>
                <a:effectLst/>
                <a:latin typeface="MS PGothic" panose="020B0600070205080204" pitchFamily="34" charset="-128"/>
                <a:ea typeface="MS PGothic" panose="020B0600070205080204" pitchFamily="34" charset="-128"/>
              </a:rPr>
              <a:t>この内容で500円は高いなと感じました。</a:t>
            </a:r>
            <a:endParaRPr kumimoji="0" lang="en-US" altLang="ja-JP" sz="1600" b="0" i="0" u="none" strike="noStrike" cap="none" normalizeH="0" baseline="0" dirty="0">
              <a:ln>
                <a:noFill/>
              </a:ln>
              <a:solidFill>
                <a:srgbClr val="202124"/>
              </a:solidFill>
              <a:effectLst/>
              <a:latin typeface="MS PGothic" panose="020B0600070205080204" pitchFamily="34" charset="-128"/>
              <a:ea typeface="MS PGothic" panose="020B0600070205080204" pitchFamily="34" charset="-128"/>
            </a:endParaRPr>
          </a:p>
          <a:p>
            <a:pPr marL="285750" lvl="0" indent="-285750" eaLnBrk="0" fontAlgn="base" hangingPunct="0">
              <a:spcBef>
                <a:spcPct val="0"/>
              </a:spcBef>
              <a:spcAft>
                <a:spcPct val="0"/>
              </a:spcAft>
              <a:buFont typeface="Wingdings" pitchFamily="2" charset="2"/>
              <a:buChar char="l"/>
            </a:pPr>
            <a:endParaRPr kumimoji="0" lang="ja-JP" altLang="ja-JP" sz="1600" b="0" i="0" u="none" strike="noStrike" cap="none" normalizeH="0" baseline="0">
              <a:ln>
                <a:noFill/>
              </a:ln>
              <a:solidFill>
                <a:srgbClr val="000000"/>
              </a:solidFill>
              <a:effectLst/>
              <a:latin typeface="MS PGothic" panose="020B0600070205080204" pitchFamily="34" charset="-128"/>
              <a:ea typeface="MS PGothic" panose="020B0600070205080204" pitchFamily="34" charset="-128"/>
            </a:endParaRPr>
          </a:p>
          <a:p>
            <a:pPr marL="285750" lvl="0" indent="-285750" eaLnBrk="0" fontAlgn="base" hangingPunct="0">
              <a:spcBef>
                <a:spcPct val="0"/>
              </a:spcBef>
              <a:spcAft>
                <a:spcPct val="0"/>
              </a:spcAft>
              <a:buFont typeface="Wingdings" pitchFamily="2" charset="2"/>
              <a:buChar char="l"/>
            </a:pPr>
            <a:r>
              <a:rPr kumimoji="0" lang="ja-JP" altLang="ja-JP" sz="1600" b="0" i="0" u="none" strike="noStrike" cap="none" normalizeH="0" baseline="0">
                <a:ln>
                  <a:noFill/>
                </a:ln>
                <a:solidFill>
                  <a:srgbClr val="202124"/>
                </a:solidFill>
                <a:effectLst/>
                <a:latin typeface="MS PGothic" panose="020B0600070205080204" pitchFamily="34" charset="-128"/>
                <a:ea typeface="MS PGothic" panose="020B0600070205080204" pitchFamily="34" charset="-128"/>
              </a:rPr>
              <a:t>ありがとうございました</a:t>
            </a:r>
            <a:endParaRPr kumimoji="0" lang="en-US" altLang="ja-JP" sz="1600" b="0" i="0" u="none" strike="noStrike" cap="none" normalizeH="0" baseline="0" dirty="0">
              <a:ln>
                <a:noFill/>
              </a:ln>
              <a:solidFill>
                <a:srgbClr val="202124"/>
              </a:solidFill>
              <a:effectLst/>
              <a:latin typeface="MS PGothic" panose="020B0600070205080204" pitchFamily="34" charset="-128"/>
              <a:ea typeface="MS PGothic" panose="020B0600070205080204" pitchFamily="34" charset="-128"/>
            </a:endParaRPr>
          </a:p>
          <a:p>
            <a:pPr marL="285750" lvl="0" indent="-285750" eaLnBrk="0" fontAlgn="base" hangingPunct="0">
              <a:spcBef>
                <a:spcPct val="0"/>
              </a:spcBef>
              <a:spcAft>
                <a:spcPct val="0"/>
              </a:spcAft>
              <a:buFont typeface="Wingdings" pitchFamily="2" charset="2"/>
              <a:buChar char="l"/>
            </a:pPr>
            <a:endParaRPr kumimoji="0" lang="ja-JP" altLang="ja-JP" sz="1600" b="0" i="0" u="none" strike="noStrike" cap="none" normalizeH="0" baseline="0">
              <a:ln>
                <a:noFill/>
              </a:ln>
              <a:solidFill>
                <a:srgbClr val="000000"/>
              </a:solidFill>
              <a:effectLst/>
              <a:latin typeface="MS PGothic" panose="020B0600070205080204" pitchFamily="34" charset="-128"/>
              <a:ea typeface="MS PGothic" panose="020B0600070205080204" pitchFamily="34" charset="-128"/>
            </a:endParaRPr>
          </a:p>
          <a:p>
            <a:pPr marL="285750" lvl="0" indent="-285750" eaLnBrk="0" fontAlgn="base" hangingPunct="0">
              <a:spcBef>
                <a:spcPct val="0"/>
              </a:spcBef>
              <a:spcAft>
                <a:spcPct val="0"/>
              </a:spcAft>
              <a:buFont typeface="Wingdings" pitchFamily="2" charset="2"/>
              <a:buChar char="l"/>
            </a:pPr>
            <a:r>
              <a:rPr kumimoji="0" lang="ja-JP" altLang="ja-JP" sz="1600" b="0" i="0" u="none" strike="noStrike" cap="none" normalizeH="0" baseline="0">
                <a:ln>
                  <a:noFill/>
                </a:ln>
                <a:solidFill>
                  <a:srgbClr val="202124"/>
                </a:solidFill>
                <a:effectLst/>
                <a:latin typeface="MS PGothic" panose="020B0600070205080204" pitchFamily="34" charset="-128"/>
                <a:ea typeface="MS PGothic" panose="020B0600070205080204" pitchFamily="34" charset="-128"/>
              </a:rPr>
              <a:t>わかりやすかったです</a:t>
            </a:r>
            <a:endParaRPr kumimoji="0" lang="en-US" altLang="ja-JP" sz="1600" b="0" i="0" u="none" strike="noStrike" cap="none" normalizeH="0" baseline="0" dirty="0">
              <a:ln>
                <a:noFill/>
              </a:ln>
              <a:solidFill>
                <a:srgbClr val="202124"/>
              </a:solidFill>
              <a:effectLst/>
              <a:latin typeface="MS PGothic" panose="020B0600070205080204" pitchFamily="34" charset="-128"/>
              <a:ea typeface="MS PGothic" panose="020B0600070205080204" pitchFamily="34" charset="-128"/>
            </a:endParaRPr>
          </a:p>
          <a:p>
            <a:pPr marL="285750" lvl="0" indent="-285750" eaLnBrk="0" fontAlgn="base" hangingPunct="0">
              <a:spcBef>
                <a:spcPct val="0"/>
              </a:spcBef>
              <a:spcAft>
                <a:spcPct val="0"/>
              </a:spcAft>
              <a:buFont typeface="Wingdings" pitchFamily="2" charset="2"/>
              <a:buChar char="l"/>
            </a:pPr>
            <a:endParaRPr kumimoji="0" lang="ja-JP" altLang="ja-JP" sz="1600" b="0" i="0" u="none" strike="noStrike" cap="none" normalizeH="0" baseline="0">
              <a:ln>
                <a:noFill/>
              </a:ln>
              <a:solidFill>
                <a:srgbClr val="000000"/>
              </a:solidFill>
              <a:effectLst/>
              <a:latin typeface="MS PGothic" panose="020B0600070205080204" pitchFamily="34" charset="-128"/>
              <a:ea typeface="MS PGothic" panose="020B0600070205080204" pitchFamily="34" charset="-128"/>
            </a:endParaRPr>
          </a:p>
          <a:p>
            <a:pPr marL="285750" lvl="0" indent="-285750" eaLnBrk="0" fontAlgn="base" hangingPunct="0">
              <a:spcBef>
                <a:spcPct val="0"/>
              </a:spcBef>
              <a:spcAft>
                <a:spcPct val="0"/>
              </a:spcAft>
              <a:buFont typeface="Wingdings" pitchFamily="2" charset="2"/>
              <a:buChar char="l"/>
            </a:pPr>
            <a:r>
              <a:rPr kumimoji="0" lang="ja-JP" altLang="ja-JP" sz="1600" b="0" i="0" u="none" strike="noStrike" cap="none" normalizeH="0" baseline="0">
                <a:ln>
                  <a:noFill/>
                </a:ln>
                <a:solidFill>
                  <a:srgbClr val="202124"/>
                </a:solidFill>
                <a:effectLst/>
                <a:latin typeface="MS PGothic" panose="020B0600070205080204" pitchFamily="34" charset="-128"/>
                <a:ea typeface="MS PGothic" panose="020B0600070205080204" pitchFamily="34" charset="-128"/>
              </a:rPr>
              <a:t>非常に勉強になりました。 使用してるメーカーは違いますが、当院でも撮像出来るのか調べてみたいと思います。</a:t>
            </a:r>
            <a:endParaRPr kumimoji="0" lang="ja-JP" altLang="ja-JP" sz="1600" b="0" i="0" u="none" strike="noStrike" cap="none" normalizeH="0" baseline="0">
              <a:ln>
                <a:noFill/>
              </a:ln>
              <a:solidFill>
                <a:schemeClr val="tx1"/>
              </a:solidFill>
              <a:effectLst/>
              <a:latin typeface="MS PGothic" panose="020B0600070205080204" pitchFamily="34" charset="-128"/>
              <a:ea typeface="MS PGothic" panose="020B0600070205080204" pitchFamily="34" charset="-128"/>
            </a:endParaRPr>
          </a:p>
          <a:p>
            <a:endParaRPr kumimoji="1" lang="ja-JP" altLang="en-US" sz="1600"/>
          </a:p>
        </p:txBody>
      </p:sp>
    </p:spTree>
    <p:extLst>
      <p:ext uri="{BB962C8B-B14F-4D97-AF65-F5344CB8AC3E}">
        <p14:creationId xmlns:p14="http://schemas.microsoft.com/office/powerpoint/2010/main" val="8628401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54FB977F-E646-DBF6-6D3A-F91F261C5349}"/>
              </a:ext>
            </a:extLst>
          </p:cNvPr>
          <p:cNvSpPr txBox="1"/>
          <p:nvPr/>
        </p:nvSpPr>
        <p:spPr>
          <a:xfrm>
            <a:off x="2453268" y="439802"/>
            <a:ext cx="7952818" cy="646331"/>
          </a:xfrm>
          <a:prstGeom prst="rect">
            <a:avLst/>
          </a:prstGeom>
          <a:noFill/>
        </p:spPr>
        <p:txBody>
          <a:bodyPr wrap="none" rtlCol="0">
            <a:spAutoFit/>
          </a:bodyPr>
          <a:lstStyle/>
          <a:p>
            <a:r>
              <a:rPr lang="ja-JP" altLang="en-US">
                <a:latin typeface="MS PGothic" panose="020B0600070205080204" pitchFamily="34" charset="-128"/>
                <a:ea typeface="MS PGothic" panose="020B0600070205080204" pitchFamily="34" charset="-128"/>
              </a:rPr>
              <a:t>今後 </a:t>
            </a:r>
            <a:r>
              <a:rPr lang="en" altLang="ja-JP" dirty="0" err="1">
                <a:latin typeface="MS PGothic" panose="020B0600070205080204" pitchFamily="34" charset="-128"/>
                <a:ea typeface="MS PGothic" panose="020B0600070205080204" pitchFamily="34" charset="-128"/>
              </a:rPr>
              <a:t>MRIfan.net</a:t>
            </a:r>
            <a:r>
              <a:rPr lang="en" altLang="ja-JP" dirty="0">
                <a:latin typeface="MS PGothic" panose="020B0600070205080204" pitchFamily="34" charset="-128"/>
                <a:ea typeface="MS PGothic" panose="020B0600070205080204" pitchFamily="34" charset="-128"/>
              </a:rPr>
              <a:t> Web</a:t>
            </a:r>
            <a:r>
              <a:rPr lang="ja-JP" altLang="en-US">
                <a:latin typeface="MS PGothic" panose="020B0600070205080204" pitchFamily="34" charset="-128"/>
                <a:ea typeface="MS PGothic" panose="020B0600070205080204" pitchFamily="34" charset="-128"/>
              </a:rPr>
              <a:t>講演会に取り上げてほしい内容についてお聞かせください。</a:t>
            </a:r>
            <a:endParaRPr lang="en-US" altLang="ja-JP" dirty="0">
              <a:latin typeface="MS PGothic" panose="020B0600070205080204" pitchFamily="34" charset="-128"/>
              <a:ea typeface="MS PGothic" panose="020B0600070205080204" pitchFamily="34" charset="-128"/>
            </a:endParaRPr>
          </a:p>
          <a:p>
            <a:r>
              <a:rPr lang="ja-JP" altLang="en-US">
                <a:latin typeface="MS PGothic" panose="020B0600070205080204" pitchFamily="34" charset="-128"/>
                <a:ea typeface="MS PGothic" panose="020B0600070205080204" pitchFamily="34" charset="-128"/>
              </a:rPr>
              <a:t>（過去の</a:t>
            </a:r>
            <a:r>
              <a:rPr lang="en" altLang="ja-JP" dirty="0" err="1">
                <a:latin typeface="MS PGothic" panose="020B0600070205080204" pitchFamily="34" charset="-128"/>
                <a:ea typeface="MS PGothic" panose="020B0600070205080204" pitchFamily="34" charset="-128"/>
              </a:rPr>
              <a:t>MRIfan.net</a:t>
            </a:r>
            <a:r>
              <a:rPr lang="ja-JP" altLang="en-US">
                <a:latin typeface="MS PGothic" panose="020B0600070205080204" pitchFamily="34" charset="-128"/>
                <a:ea typeface="MS PGothic" panose="020B0600070205080204" pitchFamily="34" charset="-128"/>
              </a:rPr>
              <a:t>記事でより詳しく聞きたい内容など）</a:t>
            </a:r>
            <a:endParaRPr kumimoji="1" lang="ja-JP" altLang="en-US">
              <a:latin typeface="MS PGothic" panose="020B0600070205080204" pitchFamily="34" charset="-128"/>
              <a:ea typeface="MS PGothic" panose="020B0600070205080204" pitchFamily="34" charset="-128"/>
            </a:endParaRPr>
          </a:p>
        </p:txBody>
      </p:sp>
      <p:sp>
        <p:nvSpPr>
          <p:cNvPr id="5" name="テキスト ボックス 4">
            <a:extLst>
              <a:ext uri="{FF2B5EF4-FFF2-40B4-BE49-F238E27FC236}">
                <a16:creationId xmlns:a16="http://schemas.microsoft.com/office/drawing/2014/main" id="{5DF9DE00-59C7-2DE0-C482-B8C4BB2C04AB}"/>
              </a:ext>
            </a:extLst>
          </p:cNvPr>
          <p:cNvSpPr txBox="1"/>
          <p:nvPr/>
        </p:nvSpPr>
        <p:spPr>
          <a:xfrm>
            <a:off x="1215482" y="1517864"/>
            <a:ext cx="7176965" cy="5078313"/>
          </a:xfrm>
          <a:prstGeom prst="rect">
            <a:avLst/>
          </a:prstGeom>
          <a:noFill/>
        </p:spPr>
        <p:txBody>
          <a:bodyPr wrap="none" rtlCol="0">
            <a:spAutoFit/>
          </a:bodyPr>
          <a:lstStyle/>
          <a:p>
            <a:pPr marL="285750" lvl="0" indent="-285750" eaLnBrk="0" fontAlgn="base" hangingPunct="0">
              <a:spcBef>
                <a:spcPct val="0"/>
              </a:spcBef>
              <a:spcAft>
                <a:spcPct val="0"/>
              </a:spcAft>
              <a:buFont typeface="Wingdings" pitchFamily="2" charset="2"/>
              <a:buChar char="l"/>
            </a:pPr>
            <a:r>
              <a:rPr kumimoji="0" lang="ja-JP" altLang="ja-JP">
                <a:solidFill>
                  <a:srgbClr val="202124"/>
                </a:solidFill>
                <a:latin typeface="MS PGothic" panose="020B0600070205080204" pitchFamily="34" charset="-128"/>
                <a:ea typeface="MS PGothic" panose="020B0600070205080204" pitchFamily="34" charset="-128"/>
              </a:rPr>
              <a:t>体幹部の非造影MRA(異なるメーカーで)</a:t>
            </a:r>
            <a:endParaRPr kumimoji="0" lang="en-US" altLang="ja-JP" dirty="0">
              <a:solidFill>
                <a:srgbClr val="202124"/>
              </a:solidFill>
              <a:latin typeface="MS PGothic" panose="020B0600070205080204" pitchFamily="34" charset="-128"/>
              <a:ea typeface="MS PGothic" panose="020B0600070205080204" pitchFamily="34" charset="-128"/>
            </a:endParaRPr>
          </a:p>
          <a:p>
            <a:pPr marL="285750" lvl="0" indent="-285750" eaLnBrk="0" fontAlgn="base" hangingPunct="0">
              <a:spcBef>
                <a:spcPct val="0"/>
              </a:spcBef>
              <a:spcAft>
                <a:spcPct val="0"/>
              </a:spcAft>
              <a:buFont typeface="Wingdings" pitchFamily="2" charset="2"/>
              <a:buChar char="l"/>
            </a:pPr>
            <a:endParaRPr kumimoji="0" lang="ja-JP" altLang="ja-JP">
              <a:latin typeface="MS PGothic" panose="020B0600070205080204" pitchFamily="34" charset="-128"/>
              <a:ea typeface="MS PGothic" panose="020B0600070205080204" pitchFamily="34" charset="-128"/>
            </a:endParaRPr>
          </a:p>
          <a:p>
            <a:pPr marL="285750" lvl="0" indent="-285750" eaLnBrk="0" fontAlgn="base" hangingPunct="0">
              <a:spcBef>
                <a:spcPct val="0"/>
              </a:spcBef>
              <a:spcAft>
                <a:spcPct val="0"/>
              </a:spcAft>
              <a:buFont typeface="Wingdings" pitchFamily="2" charset="2"/>
              <a:buChar char="l"/>
            </a:pPr>
            <a:r>
              <a:rPr kumimoji="0" lang="ja-JP" altLang="ja-JP">
                <a:solidFill>
                  <a:srgbClr val="202124"/>
                </a:solidFill>
                <a:latin typeface="MS PGothic" panose="020B0600070205080204" pitchFamily="34" charset="-128"/>
                <a:ea typeface="MS PGothic" panose="020B0600070205080204" pitchFamily="34" charset="-128"/>
              </a:rPr>
              <a:t>整形領域での創意工夫(ポジショニングや体位など) </a:t>
            </a:r>
            <a:endParaRPr kumimoji="0" lang="en-US" altLang="ja-JP" dirty="0">
              <a:solidFill>
                <a:srgbClr val="202124"/>
              </a:solidFill>
              <a:latin typeface="MS PGothic" panose="020B0600070205080204" pitchFamily="34" charset="-128"/>
              <a:ea typeface="MS PGothic" panose="020B0600070205080204" pitchFamily="34" charset="-128"/>
            </a:endParaRPr>
          </a:p>
          <a:p>
            <a:pPr marL="285750" lvl="0" indent="-285750" eaLnBrk="0" fontAlgn="base" hangingPunct="0">
              <a:spcBef>
                <a:spcPct val="0"/>
              </a:spcBef>
              <a:spcAft>
                <a:spcPct val="0"/>
              </a:spcAft>
              <a:buFont typeface="Wingdings" pitchFamily="2" charset="2"/>
              <a:buChar char="l"/>
            </a:pPr>
            <a:endParaRPr kumimoji="0" lang="ja-JP" altLang="ja-JP">
              <a:latin typeface="MS PGothic" panose="020B0600070205080204" pitchFamily="34" charset="-128"/>
              <a:ea typeface="MS PGothic" panose="020B0600070205080204" pitchFamily="34" charset="-128"/>
            </a:endParaRPr>
          </a:p>
          <a:p>
            <a:pPr marL="285750" lvl="0" indent="-285750" eaLnBrk="0" fontAlgn="base" hangingPunct="0">
              <a:spcBef>
                <a:spcPct val="0"/>
              </a:spcBef>
              <a:spcAft>
                <a:spcPct val="0"/>
              </a:spcAft>
              <a:buFont typeface="Wingdings" pitchFamily="2" charset="2"/>
              <a:buChar char="l"/>
            </a:pPr>
            <a:r>
              <a:rPr kumimoji="0" lang="ja-JP" altLang="ja-JP">
                <a:solidFill>
                  <a:srgbClr val="202124"/>
                </a:solidFill>
                <a:latin typeface="MS PGothic" panose="020B0600070205080204" pitchFamily="34" charset="-128"/>
                <a:ea typeface="MS PGothic" panose="020B0600070205080204" pitchFamily="34" charset="-128"/>
              </a:rPr>
              <a:t>ブラックブラッド</a:t>
            </a:r>
            <a:endParaRPr kumimoji="0" lang="en-US" altLang="ja-JP" dirty="0">
              <a:solidFill>
                <a:srgbClr val="202124"/>
              </a:solidFill>
              <a:latin typeface="MS PGothic" panose="020B0600070205080204" pitchFamily="34" charset="-128"/>
              <a:ea typeface="MS PGothic" panose="020B0600070205080204" pitchFamily="34" charset="-128"/>
            </a:endParaRPr>
          </a:p>
          <a:p>
            <a:pPr marL="285750" lvl="0" indent="-285750" eaLnBrk="0" fontAlgn="base" hangingPunct="0">
              <a:spcBef>
                <a:spcPct val="0"/>
              </a:spcBef>
              <a:spcAft>
                <a:spcPct val="0"/>
              </a:spcAft>
              <a:buFont typeface="Wingdings" pitchFamily="2" charset="2"/>
              <a:buChar char="l"/>
            </a:pPr>
            <a:endParaRPr kumimoji="0" lang="ja-JP" altLang="ja-JP">
              <a:latin typeface="MS PGothic" panose="020B0600070205080204" pitchFamily="34" charset="-128"/>
              <a:ea typeface="MS PGothic" panose="020B0600070205080204" pitchFamily="34" charset="-128"/>
            </a:endParaRPr>
          </a:p>
          <a:p>
            <a:pPr marL="285750" lvl="0" indent="-285750" eaLnBrk="0" fontAlgn="base" hangingPunct="0">
              <a:spcBef>
                <a:spcPct val="0"/>
              </a:spcBef>
              <a:spcAft>
                <a:spcPct val="0"/>
              </a:spcAft>
              <a:buFont typeface="Wingdings" pitchFamily="2" charset="2"/>
              <a:buChar char="l"/>
            </a:pPr>
            <a:r>
              <a:rPr kumimoji="0" lang="ja-JP" altLang="ja-JP">
                <a:solidFill>
                  <a:srgbClr val="202124"/>
                </a:solidFill>
                <a:latin typeface="MS PGothic" panose="020B0600070205080204" pitchFamily="34" charset="-128"/>
                <a:ea typeface="MS PGothic" panose="020B0600070205080204" pitchFamily="34" charset="-128"/>
              </a:rPr>
              <a:t>血管壁評価</a:t>
            </a:r>
            <a:endParaRPr kumimoji="0" lang="en-US" altLang="ja-JP" dirty="0">
              <a:solidFill>
                <a:srgbClr val="202124"/>
              </a:solidFill>
              <a:latin typeface="MS PGothic" panose="020B0600070205080204" pitchFamily="34" charset="-128"/>
              <a:ea typeface="MS PGothic" panose="020B0600070205080204" pitchFamily="34" charset="-128"/>
            </a:endParaRPr>
          </a:p>
          <a:p>
            <a:pPr marL="285750" lvl="0" indent="-285750" eaLnBrk="0" fontAlgn="base" hangingPunct="0">
              <a:spcBef>
                <a:spcPct val="0"/>
              </a:spcBef>
              <a:spcAft>
                <a:spcPct val="0"/>
              </a:spcAft>
              <a:buFont typeface="Wingdings" pitchFamily="2" charset="2"/>
              <a:buChar char="l"/>
            </a:pPr>
            <a:endParaRPr kumimoji="0" lang="en-US" altLang="ja-JP" dirty="0">
              <a:solidFill>
                <a:srgbClr val="202124"/>
              </a:solidFill>
              <a:latin typeface="MS PGothic" panose="020B0600070205080204" pitchFamily="34" charset="-128"/>
              <a:ea typeface="MS PGothic" panose="020B0600070205080204" pitchFamily="34" charset="-128"/>
            </a:endParaRPr>
          </a:p>
          <a:p>
            <a:pPr marL="285750" lvl="0" indent="-285750" eaLnBrk="0" fontAlgn="base" hangingPunct="0">
              <a:spcBef>
                <a:spcPct val="0"/>
              </a:spcBef>
              <a:spcAft>
                <a:spcPct val="0"/>
              </a:spcAft>
              <a:buFont typeface="Wingdings" pitchFamily="2" charset="2"/>
              <a:buChar char="l"/>
            </a:pPr>
            <a:r>
              <a:rPr kumimoji="0" lang="ja-JP" altLang="ja-JP">
                <a:solidFill>
                  <a:srgbClr val="202124"/>
                </a:solidFill>
                <a:latin typeface="MS PGothic" panose="020B0600070205080204" pitchFamily="34" charset="-128"/>
                <a:ea typeface="MS PGothic" panose="020B0600070205080204" pitchFamily="34" charset="-128"/>
              </a:rPr>
              <a:t>各部位のMRA</a:t>
            </a:r>
            <a:endParaRPr kumimoji="0" lang="en-US" altLang="ja-JP" dirty="0">
              <a:solidFill>
                <a:srgbClr val="202124"/>
              </a:solidFill>
              <a:latin typeface="MS PGothic" panose="020B0600070205080204" pitchFamily="34" charset="-128"/>
              <a:ea typeface="MS PGothic" panose="020B0600070205080204" pitchFamily="34" charset="-128"/>
            </a:endParaRPr>
          </a:p>
          <a:p>
            <a:pPr marL="285750" lvl="0" indent="-285750" eaLnBrk="0" fontAlgn="base" hangingPunct="0">
              <a:spcBef>
                <a:spcPct val="0"/>
              </a:spcBef>
              <a:spcAft>
                <a:spcPct val="0"/>
              </a:spcAft>
              <a:buFont typeface="Wingdings" pitchFamily="2" charset="2"/>
              <a:buChar char="l"/>
            </a:pPr>
            <a:endParaRPr kumimoji="0" lang="ja-JP" altLang="ja-JP">
              <a:latin typeface="MS PGothic" panose="020B0600070205080204" pitchFamily="34" charset="-128"/>
              <a:ea typeface="MS PGothic" panose="020B0600070205080204" pitchFamily="34" charset="-128"/>
            </a:endParaRPr>
          </a:p>
          <a:p>
            <a:pPr marL="285750" lvl="0" indent="-285750" eaLnBrk="0" fontAlgn="base" hangingPunct="0">
              <a:spcBef>
                <a:spcPct val="0"/>
              </a:spcBef>
              <a:spcAft>
                <a:spcPct val="0"/>
              </a:spcAft>
              <a:buFont typeface="Wingdings" pitchFamily="2" charset="2"/>
              <a:buChar char="l"/>
            </a:pPr>
            <a:r>
              <a:rPr kumimoji="0" lang="ja-JP" altLang="ja-JP">
                <a:solidFill>
                  <a:srgbClr val="202124"/>
                </a:solidFill>
                <a:latin typeface="MS PGothic" panose="020B0600070205080204" pitchFamily="34" charset="-128"/>
                <a:ea typeface="MS PGothic" panose="020B0600070205080204" pitchFamily="34" charset="-128"/>
              </a:rPr>
              <a:t>rDWI</a:t>
            </a:r>
            <a:endParaRPr kumimoji="0" lang="en-US" altLang="ja-JP" dirty="0">
              <a:solidFill>
                <a:srgbClr val="202124"/>
              </a:solidFill>
              <a:latin typeface="MS PGothic" panose="020B0600070205080204" pitchFamily="34" charset="-128"/>
              <a:ea typeface="MS PGothic" panose="020B0600070205080204" pitchFamily="34" charset="-128"/>
            </a:endParaRPr>
          </a:p>
          <a:p>
            <a:pPr marL="285750" lvl="0" indent="-285750" eaLnBrk="0" fontAlgn="base" hangingPunct="0">
              <a:spcBef>
                <a:spcPct val="0"/>
              </a:spcBef>
              <a:spcAft>
                <a:spcPct val="0"/>
              </a:spcAft>
              <a:buFont typeface="Wingdings" pitchFamily="2" charset="2"/>
              <a:buChar char="l"/>
            </a:pPr>
            <a:endParaRPr kumimoji="0" lang="ja-JP" altLang="ja-JP">
              <a:latin typeface="MS PGothic" panose="020B0600070205080204" pitchFamily="34" charset="-128"/>
              <a:ea typeface="MS PGothic" panose="020B0600070205080204" pitchFamily="34" charset="-128"/>
            </a:endParaRPr>
          </a:p>
          <a:p>
            <a:pPr marL="285750" lvl="0" indent="-285750" eaLnBrk="0" fontAlgn="base" hangingPunct="0">
              <a:spcBef>
                <a:spcPct val="0"/>
              </a:spcBef>
              <a:spcAft>
                <a:spcPct val="0"/>
              </a:spcAft>
              <a:buFont typeface="Wingdings" pitchFamily="2" charset="2"/>
              <a:buChar char="l"/>
            </a:pPr>
            <a:r>
              <a:rPr kumimoji="0" lang="ja-JP" altLang="ja-JP">
                <a:solidFill>
                  <a:srgbClr val="202124"/>
                </a:solidFill>
                <a:latin typeface="MS PGothic" panose="020B0600070205080204" pitchFamily="34" charset="-128"/>
                <a:ea typeface="MS PGothic" panose="020B0600070205080204" pitchFamily="34" charset="-128"/>
              </a:rPr>
              <a:t>改めて色々な原理 (MRA、DWI、高速撮像など)について基本的なお話</a:t>
            </a:r>
            <a:endParaRPr kumimoji="0" lang="en-US" altLang="ja-JP" dirty="0">
              <a:solidFill>
                <a:srgbClr val="202124"/>
              </a:solidFill>
              <a:latin typeface="MS PGothic" panose="020B0600070205080204" pitchFamily="34" charset="-128"/>
              <a:ea typeface="MS PGothic" panose="020B0600070205080204" pitchFamily="34" charset="-128"/>
            </a:endParaRPr>
          </a:p>
          <a:p>
            <a:pPr marL="285750" lvl="0" indent="-285750" eaLnBrk="0" fontAlgn="base" hangingPunct="0">
              <a:spcBef>
                <a:spcPct val="0"/>
              </a:spcBef>
              <a:spcAft>
                <a:spcPct val="0"/>
              </a:spcAft>
              <a:buFont typeface="Wingdings" pitchFamily="2" charset="2"/>
              <a:buChar char="l"/>
            </a:pPr>
            <a:endParaRPr kumimoji="0" lang="en-US" altLang="ja-JP" dirty="0">
              <a:solidFill>
                <a:srgbClr val="202124"/>
              </a:solidFill>
              <a:latin typeface="MS PGothic" panose="020B0600070205080204" pitchFamily="34" charset="-128"/>
              <a:ea typeface="MS PGothic" panose="020B0600070205080204" pitchFamily="34" charset="-128"/>
            </a:endParaRPr>
          </a:p>
          <a:p>
            <a:pPr marL="285750" lvl="0" indent="-285750" eaLnBrk="0" fontAlgn="base" hangingPunct="0">
              <a:spcBef>
                <a:spcPct val="0"/>
              </a:spcBef>
              <a:spcAft>
                <a:spcPct val="0"/>
              </a:spcAft>
              <a:buFont typeface="Wingdings" pitchFamily="2" charset="2"/>
              <a:buChar char="l"/>
            </a:pPr>
            <a:r>
              <a:rPr kumimoji="0" lang="ja-JP" altLang="ja-JP">
                <a:solidFill>
                  <a:srgbClr val="202124"/>
                </a:solidFill>
                <a:latin typeface="MS PGothic" panose="020B0600070205080204" pitchFamily="34" charset="-128"/>
                <a:ea typeface="MS PGothic" panose="020B0600070205080204" pitchFamily="34" charset="-128"/>
              </a:rPr>
              <a:t>GRASEについて</a:t>
            </a:r>
            <a:endParaRPr kumimoji="0" lang="en-US" altLang="ja-JP" dirty="0">
              <a:solidFill>
                <a:srgbClr val="202124"/>
              </a:solidFill>
              <a:latin typeface="MS PGothic" panose="020B0600070205080204" pitchFamily="34" charset="-128"/>
              <a:ea typeface="MS PGothic" panose="020B0600070205080204" pitchFamily="34" charset="-128"/>
            </a:endParaRPr>
          </a:p>
          <a:p>
            <a:pPr marL="285750" lvl="0" indent="-285750" eaLnBrk="0" fontAlgn="base" hangingPunct="0">
              <a:spcBef>
                <a:spcPct val="0"/>
              </a:spcBef>
              <a:spcAft>
                <a:spcPct val="0"/>
              </a:spcAft>
              <a:buFont typeface="Wingdings" pitchFamily="2" charset="2"/>
              <a:buChar char="l"/>
            </a:pPr>
            <a:endParaRPr kumimoji="0" lang="en-US" altLang="ja-JP" dirty="0">
              <a:solidFill>
                <a:srgbClr val="202124"/>
              </a:solidFill>
              <a:latin typeface="MS PGothic" panose="020B0600070205080204" pitchFamily="34" charset="-128"/>
              <a:ea typeface="MS PGothic" panose="020B0600070205080204" pitchFamily="34" charset="-128"/>
            </a:endParaRPr>
          </a:p>
          <a:p>
            <a:pPr marL="285750" lvl="0" indent="-285750" eaLnBrk="0" fontAlgn="base" hangingPunct="0">
              <a:spcBef>
                <a:spcPct val="0"/>
              </a:spcBef>
              <a:spcAft>
                <a:spcPct val="0"/>
              </a:spcAft>
              <a:buFont typeface="Wingdings" pitchFamily="2" charset="2"/>
              <a:buChar char="l"/>
            </a:pPr>
            <a:r>
              <a:rPr kumimoji="0" lang="ja-JP" altLang="ja-JP">
                <a:solidFill>
                  <a:srgbClr val="202124"/>
                </a:solidFill>
                <a:latin typeface="MS PGothic" panose="020B0600070205080204" pitchFamily="34" charset="-128"/>
                <a:ea typeface="MS PGothic" panose="020B0600070205080204" pitchFamily="34" charset="-128"/>
              </a:rPr>
              <a:t>脈波同期と心電同期の違いや使い分けについて</a:t>
            </a:r>
            <a:endParaRPr kumimoji="0" lang="en-US" altLang="ja-JP" dirty="0">
              <a:solidFill>
                <a:srgbClr val="202124"/>
              </a:solidFill>
              <a:latin typeface="MS PGothic" panose="020B0600070205080204" pitchFamily="34" charset="-128"/>
              <a:ea typeface="MS PGothic" panose="020B0600070205080204" pitchFamily="34" charset="-128"/>
            </a:endParaRPr>
          </a:p>
          <a:p>
            <a:endParaRPr kumimoji="1" lang="ja-JP" altLang="en-US"/>
          </a:p>
        </p:txBody>
      </p:sp>
    </p:spTree>
    <p:extLst>
      <p:ext uri="{BB962C8B-B14F-4D97-AF65-F5344CB8AC3E}">
        <p14:creationId xmlns:p14="http://schemas.microsoft.com/office/powerpoint/2010/main" val="39026379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F749E1FD-0505-3205-4DE3-009F3AE3DB59}"/>
              </a:ext>
            </a:extLst>
          </p:cNvPr>
          <p:cNvSpPr txBox="1"/>
          <p:nvPr/>
        </p:nvSpPr>
        <p:spPr>
          <a:xfrm>
            <a:off x="577712" y="1547773"/>
            <a:ext cx="11258210" cy="3970318"/>
          </a:xfrm>
          <a:prstGeom prst="rect">
            <a:avLst/>
          </a:prstGeom>
          <a:noFill/>
        </p:spPr>
        <p:txBody>
          <a:bodyPr wrap="none" rtlCol="0">
            <a:spAutoFit/>
          </a:bodyPr>
          <a:lstStyle/>
          <a:p>
            <a:pPr marL="285750" lvl="0" indent="-285750" eaLnBrk="0" fontAlgn="base" hangingPunct="0">
              <a:spcBef>
                <a:spcPct val="0"/>
              </a:spcBef>
              <a:spcAft>
                <a:spcPct val="0"/>
              </a:spcAft>
              <a:buFont typeface="Wingdings" pitchFamily="2" charset="2"/>
              <a:buChar char="l"/>
            </a:pPr>
            <a:r>
              <a:rPr kumimoji="0" lang="ja-JP" altLang="ja-JP">
                <a:solidFill>
                  <a:srgbClr val="202124"/>
                </a:solidFill>
                <a:latin typeface="MS PGothic" panose="020B0600070205080204" pitchFamily="34" charset="-128"/>
                <a:ea typeface="MS PGothic" panose="020B0600070205080204" pitchFamily="34" charset="-128"/>
              </a:rPr>
              <a:t>頭部MRAにおいて、速い流速で乱流・層流などの影響で、血管狭窄に見えてしまう画像についての検討</a:t>
            </a:r>
            <a:endParaRPr kumimoji="0" lang="en-US" altLang="ja-JP" dirty="0">
              <a:solidFill>
                <a:srgbClr val="202124"/>
              </a:solidFill>
              <a:latin typeface="MS PGothic" panose="020B0600070205080204" pitchFamily="34" charset="-128"/>
              <a:ea typeface="MS PGothic" panose="020B0600070205080204" pitchFamily="34" charset="-128"/>
            </a:endParaRPr>
          </a:p>
          <a:p>
            <a:pPr marL="285750" lvl="0" indent="-285750" eaLnBrk="0" fontAlgn="base" hangingPunct="0">
              <a:spcBef>
                <a:spcPct val="0"/>
              </a:spcBef>
              <a:spcAft>
                <a:spcPct val="0"/>
              </a:spcAft>
              <a:buFont typeface="Wingdings" pitchFamily="2" charset="2"/>
              <a:buChar char="l"/>
            </a:pPr>
            <a:endParaRPr kumimoji="0" lang="ja-JP" altLang="ja-JP">
              <a:latin typeface="MS PGothic" panose="020B0600070205080204" pitchFamily="34" charset="-128"/>
              <a:ea typeface="MS PGothic" panose="020B0600070205080204" pitchFamily="34" charset="-128"/>
            </a:endParaRPr>
          </a:p>
          <a:p>
            <a:pPr marL="285750" lvl="0" indent="-285750" eaLnBrk="0" fontAlgn="base" hangingPunct="0">
              <a:spcBef>
                <a:spcPct val="0"/>
              </a:spcBef>
              <a:spcAft>
                <a:spcPct val="0"/>
              </a:spcAft>
              <a:buFont typeface="Wingdings" pitchFamily="2" charset="2"/>
              <a:buChar char="l"/>
            </a:pPr>
            <a:r>
              <a:rPr kumimoji="0" lang="ja-JP" altLang="ja-JP">
                <a:solidFill>
                  <a:srgbClr val="202124"/>
                </a:solidFill>
                <a:latin typeface="MS PGothic" panose="020B0600070205080204" pitchFamily="34" charset="-128"/>
                <a:ea typeface="MS PGothic" panose="020B0600070205080204" pitchFamily="34" charset="-128"/>
              </a:rPr>
              <a:t>上腹部撮像の呼吸同期の設定のコツ</a:t>
            </a:r>
            <a:endParaRPr kumimoji="0" lang="en-US" altLang="ja-JP" dirty="0">
              <a:solidFill>
                <a:srgbClr val="202124"/>
              </a:solidFill>
              <a:latin typeface="MS PGothic" panose="020B0600070205080204" pitchFamily="34" charset="-128"/>
              <a:ea typeface="MS PGothic" panose="020B0600070205080204" pitchFamily="34" charset="-128"/>
            </a:endParaRPr>
          </a:p>
          <a:p>
            <a:pPr marL="285750" lvl="0" indent="-285750" eaLnBrk="0" fontAlgn="base" hangingPunct="0">
              <a:spcBef>
                <a:spcPct val="0"/>
              </a:spcBef>
              <a:spcAft>
                <a:spcPct val="0"/>
              </a:spcAft>
              <a:buFont typeface="Wingdings" pitchFamily="2" charset="2"/>
              <a:buChar char="l"/>
            </a:pPr>
            <a:endParaRPr kumimoji="0" lang="ja-JP" altLang="ja-JP">
              <a:latin typeface="MS PGothic" panose="020B0600070205080204" pitchFamily="34" charset="-128"/>
              <a:ea typeface="MS PGothic" panose="020B0600070205080204" pitchFamily="34" charset="-128"/>
            </a:endParaRPr>
          </a:p>
          <a:p>
            <a:pPr marL="285750" lvl="0" indent="-285750" eaLnBrk="0" fontAlgn="base" hangingPunct="0">
              <a:spcBef>
                <a:spcPct val="0"/>
              </a:spcBef>
              <a:spcAft>
                <a:spcPct val="0"/>
              </a:spcAft>
              <a:buFont typeface="Wingdings" pitchFamily="2" charset="2"/>
              <a:buChar char="l"/>
            </a:pPr>
            <a:r>
              <a:rPr kumimoji="0" lang="ja-JP" altLang="ja-JP">
                <a:solidFill>
                  <a:srgbClr val="202124"/>
                </a:solidFill>
                <a:latin typeface="MS PGothic" panose="020B0600070205080204" pitchFamily="34" charset="-128"/>
                <a:ea typeface="MS PGothic" panose="020B0600070205080204" pitchFamily="34" charset="-128"/>
              </a:rPr>
              <a:t>頸部血管、頭蓋血管のBBimagingについて</a:t>
            </a:r>
            <a:endParaRPr kumimoji="0" lang="en-US" altLang="ja-JP" dirty="0">
              <a:solidFill>
                <a:srgbClr val="202124"/>
              </a:solidFill>
              <a:latin typeface="MS PGothic" panose="020B0600070205080204" pitchFamily="34" charset="-128"/>
              <a:ea typeface="MS PGothic" panose="020B0600070205080204" pitchFamily="34" charset="-128"/>
            </a:endParaRPr>
          </a:p>
          <a:p>
            <a:pPr marL="285750" lvl="0" indent="-285750" eaLnBrk="0" fontAlgn="base" hangingPunct="0">
              <a:spcBef>
                <a:spcPct val="0"/>
              </a:spcBef>
              <a:spcAft>
                <a:spcPct val="0"/>
              </a:spcAft>
              <a:buFont typeface="Wingdings" pitchFamily="2" charset="2"/>
              <a:buChar char="l"/>
            </a:pPr>
            <a:endParaRPr kumimoji="0" lang="ja-JP" altLang="ja-JP">
              <a:latin typeface="MS PGothic" panose="020B0600070205080204" pitchFamily="34" charset="-128"/>
              <a:ea typeface="MS PGothic" panose="020B0600070205080204" pitchFamily="34" charset="-128"/>
            </a:endParaRPr>
          </a:p>
          <a:p>
            <a:pPr marL="285750" lvl="0" indent="-285750" eaLnBrk="0" fontAlgn="base" hangingPunct="0">
              <a:spcBef>
                <a:spcPct val="0"/>
              </a:spcBef>
              <a:spcAft>
                <a:spcPct val="0"/>
              </a:spcAft>
              <a:buFont typeface="Wingdings" pitchFamily="2" charset="2"/>
              <a:buChar char="l"/>
            </a:pPr>
            <a:r>
              <a:rPr kumimoji="0" lang="ja-JP" altLang="ja-JP">
                <a:solidFill>
                  <a:srgbClr val="202124"/>
                </a:solidFill>
                <a:latin typeface="MS PGothic" panose="020B0600070205080204" pitchFamily="34" charset="-128"/>
                <a:ea typeface="MS PGothic" panose="020B0600070205080204" pitchFamily="34" charset="-128"/>
              </a:rPr>
              <a:t>1番直近のvibe dixonで撮影する頚部MRAのお話</a:t>
            </a:r>
            <a:endParaRPr kumimoji="0" lang="en-US" altLang="ja-JP" dirty="0">
              <a:solidFill>
                <a:srgbClr val="202124"/>
              </a:solidFill>
              <a:latin typeface="MS PGothic" panose="020B0600070205080204" pitchFamily="34" charset="-128"/>
              <a:ea typeface="MS PGothic" panose="020B0600070205080204" pitchFamily="34" charset="-128"/>
            </a:endParaRPr>
          </a:p>
          <a:p>
            <a:pPr marL="285750" lvl="0" indent="-285750" eaLnBrk="0" fontAlgn="base" hangingPunct="0">
              <a:spcBef>
                <a:spcPct val="0"/>
              </a:spcBef>
              <a:spcAft>
                <a:spcPct val="0"/>
              </a:spcAft>
              <a:buFont typeface="Wingdings" pitchFamily="2" charset="2"/>
              <a:buChar char="l"/>
            </a:pPr>
            <a:endParaRPr kumimoji="0" lang="en-US" altLang="ja-JP" dirty="0">
              <a:solidFill>
                <a:srgbClr val="202124"/>
              </a:solidFill>
              <a:latin typeface="MS PGothic" panose="020B0600070205080204" pitchFamily="34" charset="-128"/>
              <a:ea typeface="MS PGothic" panose="020B0600070205080204" pitchFamily="34" charset="-128"/>
            </a:endParaRPr>
          </a:p>
          <a:p>
            <a:pPr marL="285750" lvl="0" indent="-285750" eaLnBrk="0" fontAlgn="base" hangingPunct="0">
              <a:spcBef>
                <a:spcPct val="0"/>
              </a:spcBef>
              <a:spcAft>
                <a:spcPct val="0"/>
              </a:spcAft>
              <a:buFont typeface="Wingdings" pitchFamily="2" charset="2"/>
              <a:buChar char="l"/>
            </a:pPr>
            <a:r>
              <a:rPr kumimoji="0" lang="ja-JP" altLang="ja-JP">
                <a:solidFill>
                  <a:srgbClr val="202124"/>
                </a:solidFill>
                <a:latin typeface="MS PGothic" panose="020B0600070205080204" pitchFamily="34" charset="-128"/>
                <a:ea typeface="MS PGothic" panose="020B0600070205080204" pitchFamily="34" charset="-128"/>
              </a:rPr>
              <a:t>上下四肢を、工夫できれいに撮像出来る紹介</a:t>
            </a:r>
            <a:endParaRPr kumimoji="0" lang="en-US" altLang="ja-JP" dirty="0">
              <a:solidFill>
                <a:srgbClr val="202124"/>
              </a:solidFill>
              <a:latin typeface="MS PGothic" panose="020B0600070205080204" pitchFamily="34" charset="-128"/>
              <a:ea typeface="MS PGothic" panose="020B0600070205080204" pitchFamily="34" charset="-128"/>
            </a:endParaRPr>
          </a:p>
          <a:p>
            <a:pPr marL="285750" lvl="0" indent="-285750" eaLnBrk="0" fontAlgn="base" hangingPunct="0">
              <a:spcBef>
                <a:spcPct val="0"/>
              </a:spcBef>
              <a:spcAft>
                <a:spcPct val="0"/>
              </a:spcAft>
              <a:buFont typeface="Wingdings" pitchFamily="2" charset="2"/>
              <a:buChar char="l"/>
            </a:pPr>
            <a:endParaRPr kumimoji="0" lang="ja-JP" altLang="ja-JP">
              <a:latin typeface="MS PGothic" panose="020B0600070205080204" pitchFamily="34" charset="-128"/>
              <a:ea typeface="MS PGothic" panose="020B0600070205080204" pitchFamily="34" charset="-128"/>
            </a:endParaRPr>
          </a:p>
          <a:p>
            <a:pPr marL="285750" lvl="0" indent="-285750" eaLnBrk="0" fontAlgn="base" hangingPunct="0">
              <a:spcBef>
                <a:spcPct val="0"/>
              </a:spcBef>
              <a:spcAft>
                <a:spcPct val="0"/>
              </a:spcAft>
              <a:buFont typeface="Wingdings" pitchFamily="2" charset="2"/>
              <a:buChar char="l"/>
            </a:pPr>
            <a:r>
              <a:rPr kumimoji="0" lang="ja-JP" altLang="ja-JP">
                <a:solidFill>
                  <a:srgbClr val="202124"/>
                </a:solidFill>
                <a:latin typeface="MS PGothic" panose="020B0600070205080204" pitchFamily="34" charset="-128"/>
                <a:ea typeface="MS PGothic" panose="020B0600070205080204" pitchFamily="34" charset="-128"/>
              </a:rPr>
              <a:t>MRIfanに紹介していある今までの創意工夫の内容をもっと詳細に発表してほしい。</a:t>
            </a:r>
            <a:endParaRPr kumimoji="0" lang="en-US" altLang="ja-JP" dirty="0">
              <a:solidFill>
                <a:srgbClr val="202124"/>
              </a:solidFill>
              <a:latin typeface="MS PGothic" panose="020B0600070205080204" pitchFamily="34" charset="-128"/>
              <a:ea typeface="MS PGothic" panose="020B0600070205080204" pitchFamily="34" charset="-128"/>
            </a:endParaRPr>
          </a:p>
          <a:p>
            <a:pPr marL="285750" lvl="0" indent="-285750" eaLnBrk="0" fontAlgn="base" hangingPunct="0">
              <a:spcBef>
                <a:spcPct val="0"/>
              </a:spcBef>
              <a:spcAft>
                <a:spcPct val="0"/>
              </a:spcAft>
              <a:buFont typeface="Wingdings" pitchFamily="2" charset="2"/>
              <a:buChar char="l"/>
            </a:pPr>
            <a:endParaRPr kumimoji="0" lang="ja-JP" altLang="ja-JP">
              <a:latin typeface="MS PGothic" panose="020B0600070205080204" pitchFamily="34" charset="-128"/>
              <a:ea typeface="MS PGothic" panose="020B0600070205080204" pitchFamily="34" charset="-128"/>
            </a:endParaRPr>
          </a:p>
          <a:p>
            <a:pPr marL="285750" lvl="0" indent="-285750" eaLnBrk="0" fontAlgn="base" hangingPunct="0">
              <a:spcBef>
                <a:spcPct val="0"/>
              </a:spcBef>
              <a:spcAft>
                <a:spcPct val="0"/>
              </a:spcAft>
              <a:buFont typeface="Wingdings" pitchFamily="2" charset="2"/>
              <a:buChar char="l"/>
            </a:pPr>
            <a:r>
              <a:rPr kumimoji="0" lang="ja-JP" altLang="ja-JP">
                <a:solidFill>
                  <a:srgbClr val="202124"/>
                </a:solidFill>
                <a:latin typeface="MS PGothic" panose="020B0600070205080204" pitchFamily="34" charset="-128"/>
                <a:ea typeface="MS PGothic" panose="020B0600070205080204" pitchFamily="34" charset="-128"/>
              </a:rPr>
              <a:t>創意工夫された撮像が他メーカーでは使用可能なのか？また、そのときの違いや注意は何があるのか等の検証</a:t>
            </a:r>
            <a:endParaRPr kumimoji="0" lang="ja-JP" altLang="ja-JP">
              <a:latin typeface="MS PGothic" panose="020B0600070205080204" pitchFamily="34" charset="-128"/>
              <a:ea typeface="MS PGothic" panose="020B0600070205080204" pitchFamily="34" charset="-128"/>
            </a:endParaRPr>
          </a:p>
          <a:p>
            <a:endParaRPr kumimoji="1" lang="ja-JP" altLang="en-US"/>
          </a:p>
        </p:txBody>
      </p:sp>
    </p:spTree>
    <p:extLst>
      <p:ext uri="{BB962C8B-B14F-4D97-AF65-F5344CB8AC3E}">
        <p14:creationId xmlns:p14="http://schemas.microsoft.com/office/powerpoint/2010/main" val="25095797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フォームの回答のグラフ。質問のタイトル: MRIの経験年数を教えてください&#10;。回答数: 133 件の回答。">
            <a:extLst>
              <a:ext uri="{FF2B5EF4-FFF2-40B4-BE49-F238E27FC236}">
                <a16:creationId xmlns:a16="http://schemas.microsoft.com/office/drawing/2014/main" id="{8EA07683-673C-A816-C9E5-8626D11D7C2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63600"/>
            <a:ext cx="12192000" cy="51292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892856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グラフ 1">
            <a:extLst>
              <a:ext uri="{FF2B5EF4-FFF2-40B4-BE49-F238E27FC236}">
                <a16:creationId xmlns:a16="http://schemas.microsoft.com/office/drawing/2014/main" id="{ABB9995D-AE99-4124-C724-548B84D78EFC}"/>
              </a:ext>
            </a:extLst>
          </p:cNvPr>
          <p:cNvGraphicFramePr>
            <a:graphicFrameLocks/>
          </p:cNvGraphicFramePr>
          <p:nvPr>
            <p:extLst>
              <p:ext uri="{D42A27DB-BD31-4B8C-83A1-F6EECF244321}">
                <p14:modId xmlns:p14="http://schemas.microsoft.com/office/powerpoint/2010/main" val="2092615495"/>
              </p:ext>
            </p:extLst>
          </p:nvPr>
        </p:nvGraphicFramePr>
        <p:xfrm>
          <a:off x="1415276" y="247650"/>
          <a:ext cx="9829800" cy="63627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0713238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フォームの回答のグラフ。質問のタイトル: 講演1 『0.55Tの難しさと面白さ』はいかがだったでしょうか？。回答数: 133 件の回答。">
            <a:extLst>
              <a:ext uri="{FF2B5EF4-FFF2-40B4-BE49-F238E27FC236}">
                <a16:creationId xmlns:a16="http://schemas.microsoft.com/office/drawing/2014/main" id="{F03E3E24-301F-C8A3-B354-02F2A7D946A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30225"/>
            <a:ext cx="12192000" cy="5795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561938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フォームの回答のグラフ。質問のタイトル: 講演2  『pCASLのラベルに拘る』はいかがだったでしょうか？。回答数: 133 件の回答。">
            <a:extLst>
              <a:ext uri="{FF2B5EF4-FFF2-40B4-BE49-F238E27FC236}">
                <a16:creationId xmlns:a16="http://schemas.microsoft.com/office/drawing/2014/main" id="{D5966F0F-3337-7710-98A6-B0B2DA796E8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30225"/>
            <a:ext cx="12192000" cy="5795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781501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フォームの回答のグラフ。質問のタイトル: 講演3  『より迅速な急性期脳梗塞の診断へ〜DWIとFLAIR同時撮像の取り組み〜』 はいかがだったでしょうか？。回答数: 133 件の回答。">
            <a:extLst>
              <a:ext uri="{FF2B5EF4-FFF2-40B4-BE49-F238E27FC236}">
                <a16:creationId xmlns:a16="http://schemas.microsoft.com/office/drawing/2014/main" id="{6122A6CB-5973-4B65-83A5-E2247D15801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30200"/>
            <a:ext cx="12192000" cy="61960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79220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フォームの回答のグラフ。質問のタイトル: 第4回 MRIfan.net Web講演会 の総合的な評価を教えてください。回答数: 133 件の回答。">
            <a:extLst>
              <a:ext uri="{FF2B5EF4-FFF2-40B4-BE49-F238E27FC236}">
                <a16:creationId xmlns:a16="http://schemas.microsoft.com/office/drawing/2014/main" id="{685CA69B-10DE-050E-DC6E-762AE44CD88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30225"/>
            <a:ext cx="12192000" cy="5795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392689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フォームの回答のグラフ。質問のタイトル: 次回の開催形式の希望を教えてください。回答数: 133 件の回答。">
            <a:extLst>
              <a:ext uri="{FF2B5EF4-FFF2-40B4-BE49-F238E27FC236}">
                <a16:creationId xmlns:a16="http://schemas.microsoft.com/office/drawing/2014/main" id="{25B552CE-EC5D-2BC1-C79E-C8C9BADBA1A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63600"/>
            <a:ext cx="12192000" cy="51292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346775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a:extLst>
              <a:ext uri="{FF2B5EF4-FFF2-40B4-BE49-F238E27FC236}">
                <a16:creationId xmlns:a16="http://schemas.microsoft.com/office/drawing/2014/main" id="{49C506C1-8B2D-4872-F876-8D4D8495DF59}"/>
              </a:ext>
            </a:extLst>
          </p:cNvPr>
          <p:cNvSpPr>
            <a:spLocks noChangeArrowheads="1"/>
          </p:cNvSpPr>
          <p:nvPr/>
        </p:nvSpPr>
        <p:spPr bwMode="auto">
          <a:xfrm>
            <a:off x="323917" y="1346254"/>
            <a:ext cx="11544166" cy="416549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55545" rIns="65067" bIns="168222"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285750" marR="0" lvl="0" indent="-285750" algn="l" defTabSz="914400" rtl="0" eaLnBrk="0" fontAlgn="base" latinLnBrk="0" hangingPunct="0">
              <a:lnSpc>
                <a:spcPct val="100000"/>
              </a:lnSpc>
              <a:spcBef>
                <a:spcPct val="0"/>
              </a:spcBef>
              <a:spcAft>
                <a:spcPct val="0"/>
              </a:spcAft>
              <a:buClrTx/>
              <a:buSzTx/>
              <a:buFont typeface="Wingdings" pitchFamily="2" charset="2"/>
              <a:buChar char="l"/>
              <a:tabLst/>
            </a:pPr>
            <a:r>
              <a:rPr kumimoji="0" lang="ja-JP" altLang="ja-JP" sz="1600" b="0" i="0" u="none" strike="noStrike" cap="none" normalizeH="0" baseline="0">
                <a:ln>
                  <a:noFill/>
                </a:ln>
                <a:solidFill>
                  <a:srgbClr val="202124"/>
                </a:solidFill>
                <a:effectLst/>
                <a:latin typeface="MS PGothic" panose="020B0600070205080204" pitchFamily="34" charset="-128"/>
                <a:ea typeface="MS PGothic" panose="020B0600070205080204" pitchFamily="34" charset="-128"/>
              </a:rPr>
              <a:t>1講演15-20分の短い講演で内容が盛り沢山でとても良かったです。</a:t>
            </a:r>
            <a:endParaRPr kumimoji="0" lang="en-US" altLang="ja-JP" sz="1600" b="0" i="0" u="none" strike="noStrike" cap="none" normalizeH="0" baseline="0" dirty="0">
              <a:ln>
                <a:noFill/>
              </a:ln>
              <a:solidFill>
                <a:srgbClr val="202124"/>
              </a:solidFill>
              <a:effectLst/>
              <a:latin typeface="MS PGothic" panose="020B0600070205080204" pitchFamily="34" charset="-128"/>
              <a:ea typeface="MS PGothic" panose="020B0600070205080204" pitchFamily="34" charset="-128"/>
            </a:endParaRPr>
          </a:p>
          <a:p>
            <a:pPr marL="285750" marR="0" lvl="0" indent="-285750" algn="l" defTabSz="914400" rtl="0" eaLnBrk="0" fontAlgn="base" latinLnBrk="0" hangingPunct="0">
              <a:lnSpc>
                <a:spcPct val="100000"/>
              </a:lnSpc>
              <a:spcBef>
                <a:spcPct val="0"/>
              </a:spcBef>
              <a:spcAft>
                <a:spcPct val="0"/>
              </a:spcAft>
              <a:buClrTx/>
              <a:buSzTx/>
              <a:buFont typeface="Wingdings" pitchFamily="2" charset="2"/>
              <a:buChar char="l"/>
              <a:tabLst/>
            </a:pPr>
            <a:endParaRPr kumimoji="0" lang="ja-JP" altLang="ja-JP" sz="1600" b="0" i="0" u="none" strike="noStrike" cap="none" normalizeH="0" baseline="0">
              <a:ln>
                <a:noFill/>
              </a:ln>
              <a:solidFill>
                <a:srgbClr val="000000"/>
              </a:solidFill>
              <a:effectLst/>
              <a:latin typeface="MS PGothic" panose="020B0600070205080204" pitchFamily="34" charset="-128"/>
              <a:ea typeface="MS PGothic" panose="020B0600070205080204" pitchFamily="34" charset="-128"/>
            </a:endParaRPr>
          </a:p>
          <a:p>
            <a:pPr marL="285750" marR="0" lvl="0" indent="-285750" algn="l" defTabSz="914400" rtl="0" eaLnBrk="0" fontAlgn="base" latinLnBrk="0" hangingPunct="0">
              <a:lnSpc>
                <a:spcPct val="100000"/>
              </a:lnSpc>
              <a:spcBef>
                <a:spcPct val="0"/>
              </a:spcBef>
              <a:spcAft>
                <a:spcPct val="0"/>
              </a:spcAft>
              <a:buClrTx/>
              <a:buSzTx/>
              <a:buFont typeface="Wingdings" pitchFamily="2" charset="2"/>
              <a:buChar char="l"/>
              <a:tabLst/>
            </a:pPr>
            <a:r>
              <a:rPr kumimoji="0" lang="ja-JP" altLang="ja-JP" sz="1600" b="0" i="0" u="none" strike="noStrike" cap="none" normalizeH="0" baseline="0">
                <a:ln>
                  <a:noFill/>
                </a:ln>
                <a:solidFill>
                  <a:srgbClr val="202124"/>
                </a:solidFill>
                <a:effectLst/>
                <a:latin typeface="MS PGothic" panose="020B0600070205080204" pitchFamily="34" charset="-128"/>
                <a:ea typeface="MS PGothic" panose="020B0600070205080204" pitchFamily="34" charset="-128"/>
              </a:rPr>
              <a:t>大変勉強になるお話ありがとうございました。0.55Tを実際使用している施設の画像は今後の更新に向けて大変参考になりました。</a:t>
            </a:r>
            <a:endParaRPr kumimoji="0" lang="en-US" altLang="ja-JP" sz="1600" b="0" i="0" u="none" strike="noStrike" cap="none" normalizeH="0" baseline="0" dirty="0">
              <a:ln>
                <a:noFill/>
              </a:ln>
              <a:solidFill>
                <a:srgbClr val="202124"/>
              </a:solidFill>
              <a:effectLst/>
              <a:latin typeface="MS PGothic" panose="020B0600070205080204" pitchFamily="34" charset="-128"/>
              <a:ea typeface="MS PGothic" panose="020B0600070205080204" pitchFamily="34" charset="-128"/>
            </a:endParaRPr>
          </a:p>
          <a:p>
            <a:pPr marL="285750" marR="0" lvl="0" indent="-285750" algn="l" defTabSz="914400" rtl="0" eaLnBrk="0" fontAlgn="base" latinLnBrk="0" hangingPunct="0">
              <a:lnSpc>
                <a:spcPct val="100000"/>
              </a:lnSpc>
              <a:spcBef>
                <a:spcPct val="0"/>
              </a:spcBef>
              <a:spcAft>
                <a:spcPct val="0"/>
              </a:spcAft>
              <a:buClrTx/>
              <a:buSzTx/>
              <a:buFont typeface="Wingdings" pitchFamily="2" charset="2"/>
              <a:buChar char="l"/>
              <a:tabLst/>
            </a:pPr>
            <a:endParaRPr kumimoji="0" lang="ja-JP" altLang="ja-JP" sz="1600" b="0" i="0" u="none" strike="noStrike" cap="none" normalizeH="0" baseline="0">
              <a:ln>
                <a:noFill/>
              </a:ln>
              <a:solidFill>
                <a:srgbClr val="000000"/>
              </a:solidFill>
              <a:effectLst/>
              <a:latin typeface="MS PGothic" panose="020B0600070205080204" pitchFamily="34" charset="-128"/>
              <a:ea typeface="MS PGothic" panose="020B0600070205080204" pitchFamily="34" charset="-128"/>
            </a:endParaRPr>
          </a:p>
          <a:p>
            <a:pPr marL="285750" marR="0" lvl="0" indent="-285750" algn="l" defTabSz="914400" rtl="0" eaLnBrk="0" fontAlgn="base" latinLnBrk="0" hangingPunct="0">
              <a:lnSpc>
                <a:spcPct val="100000"/>
              </a:lnSpc>
              <a:spcBef>
                <a:spcPct val="0"/>
              </a:spcBef>
              <a:spcAft>
                <a:spcPct val="0"/>
              </a:spcAft>
              <a:buClrTx/>
              <a:buSzTx/>
              <a:buFont typeface="Wingdings" pitchFamily="2" charset="2"/>
              <a:buChar char="l"/>
              <a:tabLst/>
            </a:pPr>
            <a:r>
              <a:rPr kumimoji="0" lang="ja-JP" altLang="ja-JP" sz="1600" b="0" i="0" u="none" strike="noStrike" cap="none" normalizeH="0" baseline="0">
                <a:ln>
                  <a:noFill/>
                </a:ln>
                <a:solidFill>
                  <a:srgbClr val="202124"/>
                </a:solidFill>
                <a:effectLst/>
                <a:latin typeface="MS PGothic" panose="020B0600070205080204" pitchFamily="34" charset="-128"/>
                <a:ea typeface="MS PGothic" panose="020B0600070205080204" pitchFamily="34" charset="-128"/>
              </a:rPr>
              <a:t>記事だけでは伝わらないことも、非常にわかりやすくご講演いただき、たくさんの学びがありました。ありがとうございました。</a:t>
            </a:r>
            <a:endParaRPr kumimoji="0" lang="en-US" altLang="ja-JP" sz="1600" b="0" i="0" u="none" strike="noStrike" cap="none" normalizeH="0" baseline="0" dirty="0">
              <a:ln>
                <a:noFill/>
              </a:ln>
              <a:solidFill>
                <a:srgbClr val="202124"/>
              </a:solidFill>
              <a:effectLst/>
              <a:latin typeface="MS PGothic" panose="020B0600070205080204" pitchFamily="34" charset="-128"/>
              <a:ea typeface="MS PGothic" panose="020B0600070205080204" pitchFamily="34" charset="-128"/>
            </a:endParaRPr>
          </a:p>
          <a:p>
            <a:pPr marL="285750" marR="0" lvl="0" indent="-285750" algn="l" defTabSz="914400" rtl="0" eaLnBrk="0" fontAlgn="base" latinLnBrk="0" hangingPunct="0">
              <a:lnSpc>
                <a:spcPct val="100000"/>
              </a:lnSpc>
              <a:spcBef>
                <a:spcPct val="0"/>
              </a:spcBef>
              <a:spcAft>
                <a:spcPct val="0"/>
              </a:spcAft>
              <a:buClrTx/>
              <a:buSzTx/>
              <a:buFont typeface="Wingdings" pitchFamily="2" charset="2"/>
              <a:buChar char="l"/>
              <a:tabLst/>
            </a:pPr>
            <a:endParaRPr kumimoji="0" lang="ja-JP" altLang="ja-JP" sz="1600" b="0" i="0" u="none" strike="noStrike" cap="none" normalizeH="0" baseline="0">
              <a:ln>
                <a:noFill/>
              </a:ln>
              <a:solidFill>
                <a:srgbClr val="000000"/>
              </a:solidFill>
              <a:effectLst/>
              <a:latin typeface="MS PGothic" panose="020B0600070205080204" pitchFamily="34" charset="-128"/>
              <a:ea typeface="MS PGothic" panose="020B0600070205080204" pitchFamily="34" charset="-128"/>
            </a:endParaRPr>
          </a:p>
          <a:p>
            <a:pPr marL="285750" marR="0" lvl="0" indent="-285750" algn="l" defTabSz="914400" rtl="0" eaLnBrk="0" fontAlgn="base" latinLnBrk="0" hangingPunct="0">
              <a:lnSpc>
                <a:spcPct val="100000"/>
              </a:lnSpc>
              <a:spcBef>
                <a:spcPct val="0"/>
              </a:spcBef>
              <a:spcAft>
                <a:spcPct val="0"/>
              </a:spcAft>
              <a:buClrTx/>
              <a:buSzTx/>
              <a:buFont typeface="Wingdings" pitchFamily="2" charset="2"/>
              <a:buChar char="l"/>
              <a:tabLst/>
            </a:pPr>
            <a:r>
              <a:rPr kumimoji="0" lang="ja-JP" altLang="ja-JP" sz="1600" b="0" i="0" u="none" strike="noStrike" cap="none" normalizeH="0" baseline="0">
                <a:ln>
                  <a:noFill/>
                </a:ln>
                <a:solidFill>
                  <a:srgbClr val="202124"/>
                </a:solidFill>
                <a:effectLst/>
                <a:latin typeface="MS PGothic" panose="020B0600070205080204" pitchFamily="34" charset="-128"/>
                <a:ea typeface="MS PGothic" panose="020B0600070205080204" pitchFamily="34" charset="-128"/>
              </a:rPr>
              <a:t>非常に勉強になりました。ありがとうございました。</a:t>
            </a:r>
            <a:endParaRPr kumimoji="0" lang="ja-JP" altLang="ja-JP" sz="1600" b="0" i="0" u="none" strike="noStrike" cap="none" normalizeH="0" baseline="0">
              <a:ln>
                <a:noFill/>
              </a:ln>
              <a:solidFill>
                <a:srgbClr val="000000"/>
              </a:solidFill>
              <a:effectLst/>
              <a:latin typeface="MS PGothic" panose="020B0600070205080204" pitchFamily="34" charset="-128"/>
              <a:ea typeface="MS PGothic" panose="020B0600070205080204" pitchFamily="34" charset="-128"/>
            </a:endParaRPr>
          </a:p>
          <a:p>
            <a:pPr marL="285750" marR="0" lvl="0" indent="-285750" algn="l" defTabSz="914400" rtl="0" eaLnBrk="0" fontAlgn="base" latinLnBrk="0" hangingPunct="0">
              <a:lnSpc>
                <a:spcPct val="100000"/>
              </a:lnSpc>
              <a:spcBef>
                <a:spcPct val="0"/>
              </a:spcBef>
              <a:spcAft>
                <a:spcPct val="0"/>
              </a:spcAft>
              <a:buClrTx/>
              <a:buSzTx/>
              <a:buFont typeface="Wingdings" pitchFamily="2" charset="2"/>
              <a:buChar char="l"/>
              <a:tabLst/>
            </a:pPr>
            <a:endParaRPr kumimoji="0" lang="ja-JP" altLang="ja-JP" sz="1600" b="0" i="0" u="none" strike="noStrike" cap="none" normalizeH="0" baseline="0">
              <a:ln>
                <a:noFill/>
              </a:ln>
              <a:solidFill>
                <a:srgbClr val="000000"/>
              </a:solidFill>
              <a:effectLst/>
              <a:latin typeface="MS PGothic" panose="020B0600070205080204" pitchFamily="34" charset="-128"/>
              <a:ea typeface="MS PGothic" panose="020B0600070205080204" pitchFamily="34" charset="-128"/>
            </a:endParaRPr>
          </a:p>
          <a:p>
            <a:pPr marL="285750" marR="0" lvl="0" indent="-285750" algn="l" defTabSz="914400" rtl="0" eaLnBrk="0" fontAlgn="base" latinLnBrk="0" hangingPunct="0">
              <a:lnSpc>
                <a:spcPct val="100000"/>
              </a:lnSpc>
              <a:spcBef>
                <a:spcPct val="0"/>
              </a:spcBef>
              <a:spcAft>
                <a:spcPct val="0"/>
              </a:spcAft>
              <a:buClrTx/>
              <a:buSzTx/>
              <a:buFont typeface="Wingdings" pitchFamily="2" charset="2"/>
              <a:buChar char="l"/>
              <a:tabLst/>
            </a:pPr>
            <a:r>
              <a:rPr kumimoji="0" lang="ja-JP" altLang="ja-JP" sz="1600" b="0" i="0" u="none" strike="noStrike" cap="none" normalizeH="0" baseline="0">
                <a:ln>
                  <a:noFill/>
                </a:ln>
                <a:solidFill>
                  <a:srgbClr val="202124"/>
                </a:solidFill>
                <a:effectLst/>
                <a:latin typeface="MS PGothic" panose="020B0600070205080204" pitchFamily="34" charset="-128"/>
                <a:ea typeface="MS PGothic" panose="020B0600070205080204" pitchFamily="34" charset="-128"/>
              </a:rPr>
              <a:t>GEとPがあるのでASLの話はとても参考になりました</a:t>
            </a:r>
            <a:endParaRPr kumimoji="0" lang="en-US" altLang="ja-JP" sz="1600" b="0" i="0" u="none" strike="noStrike" cap="none" normalizeH="0" baseline="0" dirty="0">
              <a:ln>
                <a:noFill/>
              </a:ln>
              <a:solidFill>
                <a:srgbClr val="202124"/>
              </a:solidFill>
              <a:effectLst/>
              <a:latin typeface="MS PGothic" panose="020B0600070205080204" pitchFamily="34" charset="-128"/>
              <a:ea typeface="MS PGothic" panose="020B0600070205080204" pitchFamily="34" charset="-128"/>
            </a:endParaRPr>
          </a:p>
          <a:p>
            <a:pPr marL="285750" marR="0" lvl="0" indent="-285750" algn="l" defTabSz="914400" rtl="0" eaLnBrk="0" fontAlgn="base" latinLnBrk="0" hangingPunct="0">
              <a:lnSpc>
                <a:spcPct val="100000"/>
              </a:lnSpc>
              <a:spcBef>
                <a:spcPct val="0"/>
              </a:spcBef>
              <a:spcAft>
                <a:spcPct val="0"/>
              </a:spcAft>
              <a:buClrTx/>
              <a:buSzTx/>
              <a:buFont typeface="Wingdings" pitchFamily="2" charset="2"/>
              <a:buChar char="l"/>
              <a:tabLst/>
            </a:pPr>
            <a:endParaRPr kumimoji="0" lang="ja-JP" altLang="ja-JP" sz="1600" b="0" i="0" u="none" strike="noStrike" cap="none" normalizeH="0" baseline="0">
              <a:ln>
                <a:noFill/>
              </a:ln>
              <a:solidFill>
                <a:srgbClr val="000000"/>
              </a:solidFill>
              <a:effectLst/>
              <a:latin typeface="MS PGothic" panose="020B0600070205080204" pitchFamily="34" charset="-128"/>
              <a:ea typeface="MS PGothic" panose="020B0600070205080204" pitchFamily="34" charset="-128"/>
            </a:endParaRPr>
          </a:p>
          <a:p>
            <a:pPr marL="285750" marR="0" lvl="0" indent="-285750" algn="l" defTabSz="914400" rtl="0" eaLnBrk="0" fontAlgn="base" latinLnBrk="0" hangingPunct="0">
              <a:lnSpc>
                <a:spcPct val="100000"/>
              </a:lnSpc>
              <a:spcBef>
                <a:spcPct val="0"/>
              </a:spcBef>
              <a:spcAft>
                <a:spcPct val="0"/>
              </a:spcAft>
              <a:buClrTx/>
              <a:buSzTx/>
              <a:buFont typeface="Wingdings" pitchFamily="2" charset="2"/>
              <a:buChar char="l"/>
              <a:tabLst/>
            </a:pPr>
            <a:r>
              <a:rPr kumimoji="0" lang="ja-JP" altLang="ja-JP" sz="1600" b="0" i="0" u="none" strike="noStrike" cap="none" normalizeH="0" baseline="0">
                <a:ln>
                  <a:noFill/>
                </a:ln>
                <a:solidFill>
                  <a:srgbClr val="202124"/>
                </a:solidFill>
                <a:effectLst/>
                <a:latin typeface="MS PGothic" panose="020B0600070205080204" pitchFamily="34" charset="-128"/>
                <a:ea typeface="MS PGothic" panose="020B0600070205080204" pitchFamily="34" charset="-128"/>
              </a:rPr>
              <a:t>興味深くきかせていただきました。ありがとうございました。</a:t>
            </a:r>
            <a:endParaRPr kumimoji="0" lang="en-US" altLang="ja-JP" sz="1600" b="0" i="0" u="none" strike="noStrike" cap="none" normalizeH="0" baseline="0" dirty="0">
              <a:ln>
                <a:noFill/>
              </a:ln>
              <a:solidFill>
                <a:srgbClr val="202124"/>
              </a:solidFill>
              <a:effectLst/>
              <a:latin typeface="MS PGothic" panose="020B0600070205080204" pitchFamily="34" charset="-128"/>
              <a:ea typeface="MS PGothic" panose="020B0600070205080204" pitchFamily="34" charset="-128"/>
            </a:endParaRPr>
          </a:p>
          <a:p>
            <a:pPr marL="285750" marR="0" lvl="0" indent="-285750" algn="l" defTabSz="914400" rtl="0" eaLnBrk="0" fontAlgn="base" latinLnBrk="0" hangingPunct="0">
              <a:lnSpc>
                <a:spcPct val="100000"/>
              </a:lnSpc>
              <a:spcBef>
                <a:spcPct val="0"/>
              </a:spcBef>
              <a:spcAft>
                <a:spcPct val="0"/>
              </a:spcAft>
              <a:buClrTx/>
              <a:buSzTx/>
              <a:buFont typeface="Wingdings" pitchFamily="2" charset="2"/>
              <a:buChar char="l"/>
              <a:tabLst/>
            </a:pPr>
            <a:endParaRPr kumimoji="0" lang="ja-JP" altLang="ja-JP" sz="1600" b="0" i="0" u="none" strike="noStrike" cap="none" normalizeH="0" baseline="0">
              <a:ln>
                <a:noFill/>
              </a:ln>
              <a:solidFill>
                <a:srgbClr val="000000"/>
              </a:solidFill>
              <a:effectLst/>
              <a:latin typeface="MS PGothic" panose="020B0600070205080204" pitchFamily="34" charset="-128"/>
              <a:ea typeface="MS PGothic" panose="020B0600070205080204" pitchFamily="34" charset="-128"/>
            </a:endParaRPr>
          </a:p>
          <a:p>
            <a:pPr marL="285750" marR="0" lvl="0" indent="-285750" algn="l" defTabSz="914400" rtl="0" eaLnBrk="0" fontAlgn="base" latinLnBrk="0" hangingPunct="0">
              <a:lnSpc>
                <a:spcPct val="100000"/>
              </a:lnSpc>
              <a:spcBef>
                <a:spcPct val="0"/>
              </a:spcBef>
              <a:spcAft>
                <a:spcPct val="0"/>
              </a:spcAft>
              <a:buClrTx/>
              <a:buSzTx/>
              <a:buFont typeface="Wingdings" pitchFamily="2" charset="2"/>
              <a:buChar char="l"/>
              <a:tabLst/>
            </a:pPr>
            <a:r>
              <a:rPr kumimoji="0" lang="ja-JP" altLang="ja-JP" sz="1600" b="0" i="0" u="none" strike="noStrike" cap="none" normalizeH="0" baseline="0">
                <a:ln>
                  <a:noFill/>
                </a:ln>
                <a:solidFill>
                  <a:srgbClr val="202124"/>
                </a:solidFill>
                <a:effectLst/>
                <a:latin typeface="MS PGothic" panose="020B0600070205080204" pitchFamily="34" charset="-128"/>
                <a:ea typeface="MS PGothic" panose="020B0600070205080204" pitchFamily="34" charset="-128"/>
              </a:rPr>
              <a:t>普段経験しない0.55Tの内容から、臨床に直結した内容まで盛り沢山だと感じました。</a:t>
            </a:r>
            <a:endParaRPr kumimoji="0" lang="en-US" altLang="ja-JP" sz="1600" b="0" i="0" u="none" strike="noStrike" cap="none" normalizeH="0" baseline="0" dirty="0">
              <a:ln>
                <a:noFill/>
              </a:ln>
              <a:solidFill>
                <a:srgbClr val="202124"/>
              </a:solidFill>
              <a:effectLst/>
              <a:latin typeface="MS PGothic" panose="020B0600070205080204" pitchFamily="34" charset="-128"/>
              <a:ea typeface="MS PGothic" panose="020B0600070205080204" pitchFamily="34" charset="-128"/>
            </a:endParaRPr>
          </a:p>
          <a:p>
            <a:pPr marL="285750" marR="0" lvl="0" indent="-285750" algn="l" defTabSz="914400" rtl="0" eaLnBrk="0" fontAlgn="base" latinLnBrk="0" hangingPunct="0">
              <a:lnSpc>
                <a:spcPct val="100000"/>
              </a:lnSpc>
              <a:spcBef>
                <a:spcPct val="0"/>
              </a:spcBef>
              <a:spcAft>
                <a:spcPct val="0"/>
              </a:spcAft>
              <a:buClrTx/>
              <a:buSzTx/>
              <a:buFont typeface="Wingdings" pitchFamily="2" charset="2"/>
              <a:buChar char="l"/>
              <a:tabLst/>
            </a:pPr>
            <a:endParaRPr kumimoji="0" lang="ja-JP" altLang="ja-JP" sz="1600" b="0" i="0" u="none" strike="noStrike" cap="none" normalizeH="0" baseline="0">
              <a:ln>
                <a:noFill/>
              </a:ln>
              <a:solidFill>
                <a:srgbClr val="000000"/>
              </a:solidFill>
              <a:effectLst/>
              <a:latin typeface="MS PGothic" panose="020B0600070205080204" pitchFamily="34" charset="-128"/>
              <a:ea typeface="MS PGothic" panose="020B0600070205080204" pitchFamily="34" charset="-128"/>
            </a:endParaRPr>
          </a:p>
          <a:p>
            <a:pPr marL="285750" marR="0" lvl="0" indent="-285750" algn="l" defTabSz="914400" rtl="0" eaLnBrk="0" fontAlgn="base" latinLnBrk="0" hangingPunct="0">
              <a:lnSpc>
                <a:spcPct val="100000"/>
              </a:lnSpc>
              <a:spcBef>
                <a:spcPct val="0"/>
              </a:spcBef>
              <a:spcAft>
                <a:spcPct val="0"/>
              </a:spcAft>
              <a:buClrTx/>
              <a:buSzTx/>
              <a:buFont typeface="Wingdings" pitchFamily="2" charset="2"/>
              <a:buChar char="l"/>
              <a:tabLst/>
            </a:pPr>
            <a:r>
              <a:rPr kumimoji="0" lang="ja-JP" altLang="ja-JP" sz="1600" b="0" i="0" u="none" strike="noStrike" cap="none" normalizeH="0" baseline="0">
                <a:ln>
                  <a:noFill/>
                </a:ln>
                <a:solidFill>
                  <a:srgbClr val="202124"/>
                </a:solidFill>
                <a:effectLst/>
                <a:latin typeface="MS PGothic" panose="020B0600070205080204" pitchFamily="34" charset="-128"/>
                <a:ea typeface="MS PGothic" panose="020B0600070205080204" pitchFamily="34" charset="-128"/>
              </a:rPr>
              <a:t>興味深い内容で、講演された方のお話も理解しやすかったです。</a:t>
            </a:r>
            <a:endParaRPr kumimoji="0" lang="en-US" altLang="ja-JP" sz="1600" b="0" i="0" u="none" strike="noStrike" cap="none" normalizeH="0" baseline="0" dirty="0">
              <a:ln>
                <a:noFill/>
              </a:ln>
              <a:solidFill>
                <a:srgbClr val="202124"/>
              </a:solidFill>
              <a:effectLst/>
              <a:latin typeface="MS PGothic" panose="020B0600070205080204" pitchFamily="34" charset="-128"/>
              <a:ea typeface="MS PGothic" panose="020B0600070205080204" pitchFamily="34" charset="-128"/>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600" b="0" i="0" u="none" strike="noStrike" cap="none" normalizeH="0" baseline="0">
              <a:ln>
                <a:noFill/>
              </a:ln>
              <a:solidFill>
                <a:srgbClr val="000000"/>
              </a:solidFill>
              <a:effectLst/>
              <a:latin typeface="MS PGothic" panose="020B0600070205080204" pitchFamily="34" charset="-128"/>
              <a:ea typeface="MS PGothic" panose="020B0600070205080204" pitchFamily="34" charset="-128"/>
            </a:endParaRPr>
          </a:p>
        </p:txBody>
      </p:sp>
      <p:sp>
        <p:nvSpPr>
          <p:cNvPr id="4" name="テキスト ボックス 3">
            <a:extLst>
              <a:ext uri="{FF2B5EF4-FFF2-40B4-BE49-F238E27FC236}">
                <a16:creationId xmlns:a16="http://schemas.microsoft.com/office/drawing/2014/main" id="{F7DB51CF-3F5A-E46E-F68C-2388F5848985}"/>
              </a:ext>
            </a:extLst>
          </p:cNvPr>
          <p:cNvSpPr txBox="1"/>
          <p:nvPr/>
        </p:nvSpPr>
        <p:spPr>
          <a:xfrm>
            <a:off x="1204332" y="479502"/>
            <a:ext cx="9143850" cy="369332"/>
          </a:xfrm>
          <a:prstGeom prst="rect">
            <a:avLst/>
          </a:prstGeom>
          <a:noFill/>
        </p:spPr>
        <p:txBody>
          <a:bodyPr wrap="none" rtlCol="0">
            <a:spAutoFit/>
          </a:bodyPr>
          <a:lstStyle/>
          <a:p>
            <a:r>
              <a:rPr lang="ja-JP" altLang="en-US">
                <a:latin typeface="MS PGothic" panose="020B0600070205080204" pitchFamily="34" charset="-128"/>
                <a:ea typeface="MS PGothic" panose="020B0600070205080204" pitchFamily="34" charset="-128"/>
              </a:rPr>
              <a:t>今回（ 第</a:t>
            </a:r>
            <a:r>
              <a:rPr lang="en-US" altLang="ja-JP" dirty="0">
                <a:latin typeface="MS PGothic" panose="020B0600070205080204" pitchFamily="34" charset="-128"/>
                <a:ea typeface="MS PGothic" panose="020B0600070205080204" pitchFamily="34" charset="-128"/>
              </a:rPr>
              <a:t>4</a:t>
            </a:r>
            <a:r>
              <a:rPr lang="ja-JP" altLang="en-US">
                <a:latin typeface="MS PGothic" panose="020B0600070205080204" pitchFamily="34" charset="-128"/>
                <a:ea typeface="MS PGothic" panose="020B0600070205080204" pitchFamily="34" charset="-128"/>
              </a:rPr>
              <a:t>回 </a:t>
            </a:r>
            <a:r>
              <a:rPr lang="en" altLang="ja-JP" dirty="0">
                <a:latin typeface="MS PGothic" panose="020B0600070205080204" pitchFamily="34" charset="-128"/>
                <a:ea typeface="MS PGothic" panose="020B0600070205080204" pitchFamily="34" charset="-128"/>
              </a:rPr>
              <a:t>MRI </a:t>
            </a:r>
            <a:r>
              <a:rPr lang="en" altLang="ja-JP" dirty="0" err="1">
                <a:latin typeface="MS PGothic" panose="020B0600070205080204" pitchFamily="34" charset="-128"/>
                <a:ea typeface="MS PGothic" panose="020B0600070205080204" pitchFamily="34" charset="-128"/>
              </a:rPr>
              <a:t>fan.net</a:t>
            </a:r>
            <a:r>
              <a:rPr lang="en" altLang="ja-JP" dirty="0">
                <a:latin typeface="MS PGothic" panose="020B0600070205080204" pitchFamily="34" charset="-128"/>
                <a:ea typeface="MS PGothic" panose="020B0600070205080204" pitchFamily="34" charset="-128"/>
              </a:rPr>
              <a:t> Web</a:t>
            </a:r>
            <a:r>
              <a:rPr lang="ja-JP" altLang="en-US">
                <a:latin typeface="MS PGothic" panose="020B0600070205080204" pitchFamily="34" charset="-128"/>
                <a:ea typeface="MS PGothic" panose="020B0600070205080204" pitchFamily="34" charset="-128"/>
              </a:rPr>
              <a:t>講演会 ）の内容へのご意見やご感想があればお聞かせください</a:t>
            </a:r>
            <a:endParaRPr kumimoji="1" lang="ja-JP" altLang="en-US">
              <a:latin typeface="MS PGothic" panose="020B0600070205080204" pitchFamily="34" charset="-128"/>
              <a:ea typeface="MS PGothic" panose="020B0600070205080204" pitchFamily="34" charset="-128"/>
            </a:endParaRPr>
          </a:p>
        </p:txBody>
      </p:sp>
    </p:spTree>
    <p:extLst>
      <p:ext uri="{BB962C8B-B14F-4D97-AF65-F5344CB8AC3E}">
        <p14:creationId xmlns:p14="http://schemas.microsoft.com/office/powerpoint/2010/main" val="337957067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25</TotalTime>
  <Words>551</Words>
  <Application>Microsoft Macintosh PowerPoint</Application>
  <PresentationFormat>ワイド画面</PresentationFormat>
  <Paragraphs>69</Paragraphs>
  <Slides>12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12</vt:i4>
      </vt:variant>
    </vt:vector>
  </HeadingPairs>
  <TitlesOfParts>
    <vt:vector size="18" baseType="lpstr">
      <vt:lpstr>MS PGothic</vt:lpstr>
      <vt:lpstr>游ゴシック</vt:lpstr>
      <vt:lpstr>游ゴシック Light</vt:lpstr>
      <vt:lpstr>Arial</vt:lpstr>
      <vt:lpstr>Wingdings</vt:lpstr>
      <vt:lpstr>Office テーマ</vt:lpstr>
      <vt:lpstr>第4回 MRI fan.net web講演会アンケート結果</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敬之 山崎</dc:creator>
  <cp:lastModifiedBy>敬之 山崎</cp:lastModifiedBy>
  <cp:revision>1</cp:revision>
  <dcterms:created xsi:type="dcterms:W3CDTF">2025-11-27T21:33:27Z</dcterms:created>
  <dcterms:modified xsi:type="dcterms:W3CDTF">2025-11-27T21:59:24Z</dcterms:modified>
</cp:coreProperties>
</file>